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  <p:sldMasterId id="2147483680" r:id="rId2"/>
    <p:sldMasterId id="2147483700" r:id="rId3"/>
    <p:sldMasterId id="2147483712" r:id="rId4"/>
  </p:sldMasterIdLst>
  <p:notesMasterIdLst>
    <p:notesMasterId r:id="rId52"/>
  </p:notesMasterIdLst>
  <p:sldIdLst>
    <p:sldId id="299" r:id="rId5"/>
    <p:sldId id="350" r:id="rId6"/>
    <p:sldId id="300" r:id="rId7"/>
    <p:sldId id="301" r:id="rId8"/>
    <p:sldId id="303" r:id="rId9"/>
    <p:sldId id="302" r:id="rId10"/>
    <p:sldId id="304" r:id="rId11"/>
    <p:sldId id="349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23" r:id="rId25"/>
    <p:sldId id="324" r:id="rId26"/>
    <p:sldId id="325" r:id="rId27"/>
    <p:sldId id="326" r:id="rId28"/>
    <p:sldId id="327" r:id="rId29"/>
    <p:sldId id="328" r:id="rId30"/>
    <p:sldId id="330" r:id="rId31"/>
    <p:sldId id="329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47" r:id="rId43"/>
    <p:sldId id="341" r:id="rId44"/>
    <p:sldId id="342" r:id="rId45"/>
    <p:sldId id="343" r:id="rId46"/>
    <p:sldId id="348" r:id="rId47"/>
    <p:sldId id="344" r:id="rId48"/>
    <p:sldId id="345" r:id="rId49"/>
    <p:sldId id="351" r:id="rId50"/>
    <p:sldId id="34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76"/>
    <p:restoredTop sz="95192"/>
  </p:normalViewPr>
  <p:slideViewPr>
    <p:cSldViewPr snapToGrid="0" snapToObjects="1">
      <p:cViewPr>
        <p:scale>
          <a:sx n="96" d="100"/>
          <a:sy n="96" d="100"/>
        </p:scale>
        <p:origin x="95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B46991-D253-410E-817D-037B91E70ED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F89713-5C7A-4EBE-858A-0750C90CF857}">
      <dgm:prSet/>
      <dgm:spPr/>
      <dgm:t>
        <a:bodyPr/>
        <a:lstStyle/>
        <a:p>
          <a:pPr rtl="0"/>
          <a:r>
            <a:rPr lang="en-US" smtClean="0"/>
            <a:t>iOS</a:t>
          </a:r>
          <a:endParaRPr lang="en-US"/>
        </a:p>
      </dgm:t>
    </dgm:pt>
    <dgm:pt modelId="{C4D4682D-A3E1-42FD-AD6A-276ABA11E599}" type="parTrans" cxnId="{6F2A86B4-C4F6-4A2C-8DE5-DCFDE67E9198}">
      <dgm:prSet/>
      <dgm:spPr/>
      <dgm:t>
        <a:bodyPr/>
        <a:lstStyle/>
        <a:p>
          <a:endParaRPr lang="en-US"/>
        </a:p>
      </dgm:t>
    </dgm:pt>
    <dgm:pt modelId="{A5FC054A-DEEF-4181-8FE5-D95E8F0B79D1}" type="sibTrans" cxnId="{6F2A86B4-C4F6-4A2C-8DE5-DCFDE67E9198}">
      <dgm:prSet/>
      <dgm:spPr/>
      <dgm:t>
        <a:bodyPr/>
        <a:lstStyle/>
        <a:p>
          <a:endParaRPr lang="en-US"/>
        </a:p>
      </dgm:t>
    </dgm:pt>
    <dgm:pt modelId="{A73E027A-A2F3-4D2B-BEE3-9232C0860539}">
      <dgm:prSet/>
      <dgm:spPr/>
      <dgm:t>
        <a:bodyPr/>
        <a:lstStyle/>
        <a:p>
          <a:pPr rtl="0"/>
          <a:r>
            <a:rPr lang="en-US" dirty="0" smtClean="0"/>
            <a:t>Objective-C/Swift/</a:t>
          </a:r>
          <a:r>
            <a:rPr lang="en-US" dirty="0" err="1" smtClean="0"/>
            <a:t>Xcode</a:t>
          </a:r>
          <a:endParaRPr lang="en-US" dirty="0"/>
        </a:p>
      </dgm:t>
    </dgm:pt>
    <dgm:pt modelId="{C266F952-D137-4137-BD88-BC8B0756E2F4}" type="parTrans" cxnId="{846EB0DD-C430-4965-BBD4-C9270391A831}">
      <dgm:prSet/>
      <dgm:spPr/>
      <dgm:t>
        <a:bodyPr/>
        <a:lstStyle/>
        <a:p>
          <a:endParaRPr lang="en-US"/>
        </a:p>
      </dgm:t>
    </dgm:pt>
    <dgm:pt modelId="{269F7EE3-E6B9-482E-9F23-84A587299156}" type="sibTrans" cxnId="{846EB0DD-C430-4965-BBD4-C9270391A831}">
      <dgm:prSet/>
      <dgm:spPr/>
      <dgm:t>
        <a:bodyPr/>
        <a:lstStyle/>
        <a:p>
          <a:endParaRPr lang="en-US"/>
        </a:p>
      </dgm:t>
    </dgm:pt>
    <dgm:pt modelId="{D508D004-D18A-4F09-93EB-1846B4D1DF31}">
      <dgm:prSet/>
      <dgm:spPr/>
      <dgm:t>
        <a:bodyPr/>
        <a:lstStyle/>
        <a:p>
          <a:pPr rtl="0"/>
          <a:r>
            <a:rPr lang="en-US" smtClean="0"/>
            <a:t>Android</a:t>
          </a:r>
          <a:endParaRPr lang="en-US"/>
        </a:p>
      </dgm:t>
    </dgm:pt>
    <dgm:pt modelId="{6188A136-CF72-4707-9CC8-06ECD637A4DA}" type="parTrans" cxnId="{E40F1CD2-59FB-4F17-993F-228286D79801}">
      <dgm:prSet/>
      <dgm:spPr/>
      <dgm:t>
        <a:bodyPr/>
        <a:lstStyle/>
        <a:p>
          <a:endParaRPr lang="en-US"/>
        </a:p>
      </dgm:t>
    </dgm:pt>
    <dgm:pt modelId="{7EA8AA94-B330-474B-BE14-88F84198C28D}" type="sibTrans" cxnId="{E40F1CD2-59FB-4F17-993F-228286D79801}">
      <dgm:prSet/>
      <dgm:spPr/>
      <dgm:t>
        <a:bodyPr/>
        <a:lstStyle/>
        <a:p>
          <a:endParaRPr lang="en-US"/>
        </a:p>
      </dgm:t>
    </dgm:pt>
    <dgm:pt modelId="{9F2B7A3E-400C-4567-B01B-B9EECD20E3B1}">
      <dgm:prSet/>
      <dgm:spPr/>
      <dgm:t>
        <a:bodyPr/>
        <a:lstStyle/>
        <a:p>
          <a:pPr rtl="0"/>
          <a:r>
            <a:rPr lang="en-US" smtClean="0"/>
            <a:t>Java/Android XML</a:t>
          </a:r>
          <a:endParaRPr lang="en-US"/>
        </a:p>
      </dgm:t>
    </dgm:pt>
    <dgm:pt modelId="{0E474288-8B5F-4D8C-8E7F-FBCE98D38856}" type="parTrans" cxnId="{A39A1A56-9226-43CF-92D7-749099E83F6E}">
      <dgm:prSet/>
      <dgm:spPr/>
      <dgm:t>
        <a:bodyPr/>
        <a:lstStyle/>
        <a:p>
          <a:endParaRPr lang="en-US"/>
        </a:p>
      </dgm:t>
    </dgm:pt>
    <dgm:pt modelId="{4885941B-4DD6-4CF5-9CD8-1FA4F3498CD9}" type="sibTrans" cxnId="{A39A1A56-9226-43CF-92D7-749099E83F6E}">
      <dgm:prSet/>
      <dgm:spPr/>
      <dgm:t>
        <a:bodyPr/>
        <a:lstStyle/>
        <a:p>
          <a:endParaRPr lang="en-US"/>
        </a:p>
      </dgm:t>
    </dgm:pt>
    <dgm:pt modelId="{74901F1C-52FD-4291-A874-71CC5DE6AFB1}">
      <dgm:prSet/>
      <dgm:spPr/>
      <dgm:t>
        <a:bodyPr/>
        <a:lstStyle/>
        <a:p>
          <a:pPr rtl="0"/>
          <a:r>
            <a:rPr lang="en-US" smtClean="0"/>
            <a:t>WinRT</a:t>
          </a:r>
          <a:endParaRPr lang="en-US"/>
        </a:p>
      </dgm:t>
    </dgm:pt>
    <dgm:pt modelId="{DEB71B9A-8B37-4C29-ACE9-26E49B601CD4}" type="parTrans" cxnId="{EC826D49-6A55-418A-BDFB-48F49AA06B9B}">
      <dgm:prSet/>
      <dgm:spPr/>
      <dgm:t>
        <a:bodyPr/>
        <a:lstStyle/>
        <a:p>
          <a:endParaRPr lang="en-US"/>
        </a:p>
      </dgm:t>
    </dgm:pt>
    <dgm:pt modelId="{AA1585AB-FD0B-4763-8110-3FEEB3A29FFB}" type="sibTrans" cxnId="{EC826D49-6A55-418A-BDFB-48F49AA06B9B}">
      <dgm:prSet/>
      <dgm:spPr/>
      <dgm:t>
        <a:bodyPr/>
        <a:lstStyle/>
        <a:p>
          <a:endParaRPr lang="en-US"/>
        </a:p>
      </dgm:t>
    </dgm:pt>
    <dgm:pt modelId="{022DC3F3-63CA-4D9F-913C-C310ACF69053}">
      <dgm:prSet/>
      <dgm:spPr/>
      <dgm:t>
        <a:bodyPr/>
        <a:lstStyle/>
        <a:p>
          <a:pPr rtl="0"/>
          <a:r>
            <a:rPr lang="en-US" dirty="0" smtClean="0"/>
            <a:t>C# .NET/XAML</a:t>
          </a:r>
          <a:endParaRPr lang="en-US" dirty="0"/>
        </a:p>
      </dgm:t>
    </dgm:pt>
    <dgm:pt modelId="{F2970BC8-6D9C-4AD2-AE8C-A939A0B048A1}" type="parTrans" cxnId="{7AD3E736-4201-4DF6-85B2-FDE72CCC1F70}">
      <dgm:prSet/>
      <dgm:spPr/>
      <dgm:t>
        <a:bodyPr/>
        <a:lstStyle/>
        <a:p>
          <a:endParaRPr lang="en-US"/>
        </a:p>
      </dgm:t>
    </dgm:pt>
    <dgm:pt modelId="{E53378BD-638C-45D0-A11E-8E5456EE9343}" type="sibTrans" cxnId="{7AD3E736-4201-4DF6-85B2-FDE72CCC1F70}">
      <dgm:prSet/>
      <dgm:spPr/>
      <dgm:t>
        <a:bodyPr/>
        <a:lstStyle/>
        <a:p>
          <a:endParaRPr lang="en-US"/>
        </a:p>
      </dgm:t>
    </dgm:pt>
    <dgm:pt modelId="{EC945462-DB2C-4CBB-9621-A52333E6DBAE}">
      <dgm:prSet/>
      <dgm:spPr/>
      <dgm:t>
        <a:bodyPr/>
        <a:lstStyle/>
        <a:p>
          <a:pPr rtl="0"/>
          <a:r>
            <a:rPr lang="en-US" dirty="0" smtClean="0"/>
            <a:t>C++/XAML</a:t>
          </a:r>
          <a:endParaRPr lang="en-US" dirty="0"/>
        </a:p>
      </dgm:t>
    </dgm:pt>
    <dgm:pt modelId="{AFA45056-E7A7-48B4-8488-C3D03C652C86}" type="parTrans" cxnId="{1326E3FF-A44A-48F3-8570-243A0D41C076}">
      <dgm:prSet/>
      <dgm:spPr/>
      <dgm:t>
        <a:bodyPr/>
        <a:lstStyle/>
        <a:p>
          <a:endParaRPr lang="en-US"/>
        </a:p>
      </dgm:t>
    </dgm:pt>
    <dgm:pt modelId="{8CB64162-F8B4-440F-B3BB-89A5D6FDAB0D}" type="sibTrans" cxnId="{1326E3FF-A44A-48F3-8570-243A0D41C076}">
      <dgm:prSet/>
      <dgm:spPr/>
      <dgm:t>
        <a:bodyPr/>
        <a:lstStyle/>
        <a:p>
          <a:endParaRPr lang="en-US"/>
        </a:p>
      </dgm:t>
    </dgm:pt>
    <dgm:pt modelId="{C96810DD-7B0A-437F-88D1-61E2314AAC89}">
      <dgm:prSet/>
      <dgm:spPr/>
      <dgm:t>
        <a:bodyPr/>
        <a:lstStyle/>
        <a:p>
          <a:pPr rtl="0"/>
          <a:r>
            <a:rPr lang="en-US" smtClean="0"/>
            <a:t>Html5/JS</a:t>
          </a:r>
          <a:endParaRPr lang="en-US"/>
        </a:p>
      </dgm:t>
    </dgm:pt>
    <dgm:pt modelId="{991E8505-EFCF-4797-BB10-5F3A4B6E355B}" type="parTrans" cxnId="{7FFE853F-717B-419F-ABE6-07157BA4D0B9}">
      <dgm:prSet/>
      <dgm:spPr/>
      <dgm:t>
        <a:bodyPr/>
        <a:lstStyle/>
        <a:p>
          <a:endParaRPr lang="en-US"/>
        </a:p>
      </dgm:t>
    </dgm:pt>
    <dgm:pt modelId="{3DE8D1BC-12E1-47AD-8E28-1EF839ACF317}" type="sibTrans" cxnId="{7FFE853F-717B-419F-ABE6-07157BA4D0B9}">
      <dgm:prSet/>
      <dgm:spPr/>
      <dgm:t>
        <a:bodyPr/>
        <a:lstStyle/>
        <a:p>
          <a:endParaRPr lang="en-US"/>
        </a:p>
      </dgm:t>
    </dgm:pt>
    <dgm:pt modelId="{F7FCD5E9-C7EE-4E88-A27F-3C5CBA52DEE1}">
      <dgm:prSet/>
      <dgm:spPr/>
      <dgm:t>
        <a:bodyPr/>
        <a:lstStyle/>
        <a:p>
          <a:pPr rtl="0"/>
          <a:r>
            <a:rPr lang="en-US" smtClean="0"/>
            <a:t>Windows Phone</a:t>
          </a:r>
          <a:endParaRPr lang="en-US"/>
        </a:p>
      </dgm:t>
    </dgm:pt>
    <dgm:pt modelId="{92B443B2-158A-49C2-B92F-933899D7FE82}" type="parTrans" cxnId="{439F5FAF-7D33-4AEB-BFA7-6787A8EF8616}">
      <dgm:prSet/>
      <dgm:spPr/>
      <dgm:t>
        <a:bodyPr/>
        <a:lstStyle/>
        <a:p>
          <a:endParaRPr lang="en-US"/>
        </a:p>
      </dgm:t>
    </dgm:pt>
    <dgm:pt modelId="{75C13861-5E71-4BCC-BF8A-24378177E0B9}" type="sibTrans" cxnId="{439F5FAF-7D33-4AEB-BFA7-6787A8EF8616}">
      <dgm:prSet/>
      <dgm:spPr/>
      <dgm:t>
        <a:bodyPr/>
        <a:lstStyle/>
        <a:p>
          <a:endParaRPr lang="en-US"/>
        </a:p>
      </dgm:t>
    </dgm:pt>
    <dgm:pt modelId="{BA8A8670-19EF-4A2A-BE16-8AE71B022734}">
      <dgm:prSet/>
      <dgm:spPr/>
      <dgm:t>
        <a:bodyPr/>
        <a:lstStyle/>
        <a:p>
          <a:pPr rtl="0"/>
          <a:r>
            <a:rPr lang="en-US" dirty="0" smtClean="0"/>
            <a:t>C# .NET/XAML</a:t>
          </a:r>
          <a:endParaRPr lang="en-US" dirty="0"/>
        </a:p>
      </dgm:t>
    </dgm:pt>
    <dgm:pt modelId="{7DD93842-BBE8-43FE-B1D3-FA0DE9669630}" type="parTrans" cxnId="{F04F9621-E07A-49D9-82F9-CD9C390EF2C9}">
      <dgm:prSet/>
      <dgm:spPr/>
      <dgm:t>
        <a:bodyPr/>
        <a:lstStyle/>
        <a:p>
          <a:endParaRPr lang="en-US"/>
        </a:p>
      </dgm:t>
    </dgm:pt>
    <dgm:pt modelId="{516DB461-2719-441A-8B11-84C9BE0CD87C}" type="sibTrans" cxnId="{F04F9621-E07A-49D9-82F9-CD9C390EF2C9}">
      <dgm:prSet/>
      <dgm:spPr/>
      <dgm:t>
        <a:bodyPr/>
        <a:lstStyle/>
        <a:p>
          <a:endParaRPr lang="en-US"/>
        </a:p>
      </dgm:t>
    </dgm:pt>
    <dgm:pt modelId="{FE8D86CF-508F-420C-AFB6-83910853DE0F}">
      <dgm:prSet/>
      <dgm:spPr/>
      <dgm:t>
        <a:bodyPr/>
        <a:lstStyle/>
        <a:p>
          <a:pPr rtl="0"/>
          <a:r>
            <a:rPr lang="en-US" smtClean="0"/>
            <a:t>C++/XAML</a:t>
          </a:r>
          <a:endParaRPr lang="en-US"/>
        </a:p>
      </dgm:t>
    </dgm:pt>
    <dgm:pt modelId="{496EDE41-E260-4FCB-9065-1BF0F188784A}" type="parTrans" cxnId="{714B28DD-1EB4-4972-9416-B05725838EB2}">
      <dgm:prSet/>
      <dgm:spPr/>
      <dgm:t>
        <a:bodyPr/>
        <a:lstStyle/>
        <a:p>
          <a:endParaRPr lang="en-US"/>
        </a:p>
      </dgm:t>
    </dgm:pt>
    <dgm:pt modelId="{BDAA4FC8-8933-4EA2-A52D-55B7B61A7FBF}" type="sibTrans" cxnId="{714B28DD-1EB4-4972-9416-B05725838EB2}">
      <dgm:prSet/>
      <dgm:spPr/>
      <dgm:t>
        <a:bodyPr/>
        <a:lstStyle/>
        <a:p>
          <a:endParaRPr lang="en-US"/>
        </a:p>
      </dgm:t>
    </dgm:pt>
    <dgm:pt modelId="{7D04D835-F030-4EA0-998E-2EA021230239}">
      <dgm:prSet/>
      <dgm:spPr/>
      <dgm:t>
        <a:bodyPr/>
        <a:lstStyle/>
        <a:p>
          <a:pPr rtl="0"/>
          <a:r>
            <a:rPr lang="en-US" smtClean="0"/>
            <a:t>Html5/JS</a:t>
          </a:r>
          <a:endParaRPr lang="en-US"/>
        </a:p>
      </dgm:t>
    </dgm:pt>
    <dgm:pt modelId="{773CC6B8-5283-4BCC-937E-9C17B5E35F42}" type="parTrans" cxnId="{6E0853DD-69EB-4642-9D8A-74B9133B4BED}">
      <dgm:prSet/>
      <dgm:spPr/>
      <dgm:t>
        <a:bodyPr/>
        <a:lstStyle/>
        <a:p>
          <a:endParaRPr lang="en-US"/>
        </a:p>
      </dgm:t>
    </dgm:pt>
    <dgm:pt modelId="{E90FC6A9-CD2E-4E92-8162-1E0E64DBD0BD}" type="sibTrans" cxnId="{6E0853DD-69EB-4642-9D8A-74B9133B4BED}">
      <dgm:prSet/>
      <dgm:spPr/>
      <dgm:t>
        <a:bodyPr/>
        <a:lstStyle/>
        <a:p>
          <a:endParaRPr lang="en-US"/>
        </a:p>
      </dgm:t>
    </dgm:pt>
    <dgm:pt modelId="{C3D1974E-DDF7-498C-B1EF-0F4DDB2CCB40}" type="pres">
      <dgm:prSet presAssocID="{55B46991-D253-410E-817D-037B91E70ED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A8C90D-EBAA-45E7-A93C-756F4CDEB96F}" type="pres">
      <dgm:prSet presAssocID="{58F89713-5C7A-4EBE-858A-0750C90CF857}" presName="linNode" presStyleCnt="0"/>
      <dgm:spPr/>
    </dgm:pt>
    <dgm:pt modelId="{F75FE8B2-8B18-4FC8-8266-52116E189DB6}" type="pres">
      <dgm:prSet presAssocID="{58F89713-5C7A-4EBE-858A-0750C90CF857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3BAD63-0301-44C0-B5EA-79FA1CEB53DE}" type="pres">
      <dgm:prSet presAssocID="{58F89713-5C7A-4EBE-858A-0750C90CF857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FF0C86-56BF-4984-A3D8-8F2BCB2B7340}" type="pres">
      <dgm:prSet presAssocID="{A5FC054A-DEEF-4181-8FE5-D95E8F0B79D1}" presName="sp" presStyleCnt="0"/>
      <dgm:spPr/>
    </dgm:pt>
    <dgm:pt modelId="{B4A581F7-508D-460B-A6DB-7862067892E3}" type="pres">
      <dgm:prSet presAssocID="{D508D004-D18A-4F09-93EB-1846B4D1DF31}" presName="linNode" presStyleCnt="0"/>
      <dgm:spPr/>
    </dgm:pt>
    <dgm:pt modelId="{8A5F8B74-DF0A-4977-8758-2E72DFCAE465}" type="pres">
      <dgm:prSet presAssocID="{D508D004-D18A-4F09-93EB-1846B4D1DF31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ECCD0A-F5DA-4995-91F0-61F762B98BB9}" type="pres">
      <dgm:prSet presAssocID="{D508D004-D18A-4F09-93EB-1846B4D1DF31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5523C7-6FBE-4FB2-AE5B-B5BD65032D0C}" type="pres">
      <dgm:prSet presAssocID="{7EA8AA94-B330-474B-BE14-88F84198C28D}" presName="sp" presStyleCnt="0"/>
      <dgm:spPr/>
    </dgm:pt>
    <dgm:pt modelId="{E4183D07-B48D-4E25-99C6-C13D820A9BFE}" type="pres">
      <dgm:prSet presAssocID="{74901F1C-52FD-4291-A874-71CC5DE6AFB1}" presName="linNode" presStyleCnt="0"/>
      <dgm:spPr/>
    </dgm:pt>
    <dgm:pt modelId="{FE1F5C0D-EFE8-4472-97A5-6F129CDAD213}" type="pres">
      <dgm:prSet presAssocID="{74901F1C-52FD-4291-A874-71CC5DE6AFB1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F075F6-7DE5-4AF8-8126-97E9263801E3}" type="pres">
      <dgm:prSet presAssocID="{74901F1C-52FD-4291-A874-71CC5DE6AFB1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F5CADE-7D7F-461F-8426-1338C6A1633A}" type="pres">
      <dgm:prSet presAssocID="{AA1585AB-FD0B-4763-8110-3FEEB3A29FFB}" presName="sp" presStyleCnt="0"/>
      <dgm:spPr/>
    </dgm:pt>
    <dgm:pt modelId="{BE42C39C-DE06-47B4-9828-D12F43F18F90}" type="pres">
      <dgm:prSet presAssocID="{F7FCD5E9-C7EE-4E88-A27F-3C5CBA52DEE1}" presName="linNode" presStyleCnt="0"/>
      <dgm:spPr/>
    </dgm:pt>
    <dgm:pt modelId="{C8D33507-90D2-4DC6-A252-CB37D8F05D85}" type="pres">
      <dgm:prSet presAssocID="{F7FCD5E9-C7EE-4E88-A27F-3C5CBA52DEE1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4830FC-77D9-4440-A7EA-BD68323B1697}" type="pres">
      <dgm:prSet presAssocID="{F7FCD5E9-C7EE-4E88-A27F-3C5CBA52DEE1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505A6C-E21A-304D-96F8-DD7C5865B953}" type="presOf" srcId="{FE8D86CF-508F-420C-AFB6-83910853DE0F}" destId="{324830FC-77D9-4440-A7EA-BD68323B1697}" srcOrd="0" destOrd="1" presId="urn:microsoft.com/office/officeart/2005/8/layout/vList5"/>
    <dgm:cxn modelId="{9B528258-96B7-D047-90AD-F649F7E53904}" type="presOf" srcId="{58F89713-5C7A-4EBE-858A-0750C90CF857}" destId="{F75FE8B2-8B18-4FC8-8266-52116E189DB6}" srcOrd="0" destOrd="0" presId="urn:microsoft.com/office/officeart/2005/8/layout/vList5"/>
    <dgm:cxn modelId="{6F2A86B4-C4F6-4A2C-8DE5-DCFDE67E9198}" srcId="{55B46991-D253-410E-817D-037B91E70EDE}" destId="{58F89713-5C7A-4EBE-858A-0750C90CF857}" srcOrd="0" destOrd="0" parTransId="{C4D4682D-A3E1-42FD-AD6A-276ABA11E599}" sibTransId="{A5FC054A-DEEF-4181-8FE5-D95E8F0B79D1}"/>
    <dgm:cxn modelId="{846EB0DD-C430-4965-BBD4-C9270391A831}" srcId="{58F89713-5C7A-4EBE-858A-0750C90CF857}" destId="{A73E027A-A2F3-4D2B-BEE3-9232C0860539}" srcOrd="0" destOrd="0" parTransId="{C266F952-D137-4137-BD88-BC8B0756E2F4}" sibTransId="{269F7EE3-E6B9-482E-9F23-84A587299156}"/>
    <dgm:cxn modelId="{1326E3FF-A44A-48F3-8570-243A0D41C076}" srcId="{74901F1C-52FD-4291-A874-71CC5DE6AFB1}" destId="{EC945462-DB2C-4CBB-9621-A52333E6DBAE}" srcOrd="1" destOrd="0" parTransId="{AFA45056-E7A7-48B4-8488-C3D03C652C86}" sibTransId="{8CB64162-F8B4-440F-B3BB-89A5D6FDAB0D}"/>
    <dgm:cxn modelId="{7AD3E736-4201-4DF6-85B2-FDE72CCC1F70}" srcId="{74901F1C-52FD-4291-A874-71CC5DE6AFB1}" destId="{022DC3F3-63CA-4D9F-913C-C310ACF69053}" srcOrd="0" destOrd="0" parTransId="{F2970BC8-6D9C-4AD2-AE8C-A939A0B048A1}" sibTransId="{E53378BD-638C-45D0-A11E-8E5456EE9343}"/>
    <dgm:cxn modelId="{EC826D49-6A55-418A-BDFB-48F49AA06B9B}" srcId="{55B46991-D253-410E-817D-037B91E70EDE}" destId="{74901F1C-52FD-4291-A874-71CC5DE6AFB1}" srcOrd="2" destOrd="0" parTransId="{DEB71B9A-8B37-4C29-ACE9-26E49B601CD4}" sibTransId="{AA1585AB-FD0B-4763-8110-3FEEB3A29FFB}"/>
    <dgm:cxn modelId="{439F5FAF-7D33-4AEB-BFA7-6787A8EF8616}" srcId="{55B46991-D253-410E-817D-037B91E70EDE}" destId="{F7FCD5E9-C7EE-4E88-A27F-3C5CBA52DEE1}" srcOrd="3" destOrd="0" parTransId="{92B443B2-158A-49C2-B92F-933899D7FE82}" sibTransId="{75C13861-5E71-4BCC-BF8A-24378177E0B9}"/>
    <dgm:cxn modelId="{FBFCDCB7-00FF-4749-8CF1-F1B48FC16072}" type="presOf" srcId="{55B46991-D253-410E-817D-037B91E70EDE}" destId="{C3D1974E-DDF7-498C-B1EF-0F4DDB2CCB40}" srcOrd="0" destOrd="0" presId="urn:microsoft.com/office/officeart/2005/8/layout/vList5"/>
    <dgm:cxn modelId="{325FCC97-AEFE-3C41-8C7A-263112DB96B8}" type="presOf" srcId="{9F2B7A3E-400C-4567-B01B-B9EECD20E3B1}" destId="{9FECCD0A-F5DA-4995-91F0-61F762B98BB9}" srcOrd="0" destOrd="0" presId="urn:microsoft.com/office/officeart/2005/8/layout/vList5"/>
    <dgm:cxn modelId="{8A174B1D-7659-DC4D-8902-2C887BCB8420}" type="presOf" srcId="{7D04D835-F030-4EA0-998E-2EA021230239}" destId="{324830FC-77D9-4440-A7EA-BD68323B1697}" srcOrd="0" destOrd="2" presId="urn:microsoft.com/office/officeart/2005/8/layout/vList5"/>
    <dgm:cxn modelId="{B54D846B-1036-774E-8CEB-C723084CEBC7}" type="presOf" srcId="{EC945462-DB2C-4CBB-9621-A52333E6DBAE}" destId="{D4F075F6-7DE5-4AF8-8126-97E9263801E3}" srcOrd="0" destOrd="1" presId="urn:microsoft.com/office/officeart/2005/8/layout/vList5"/>
    <dgm:cxn modelId="{6E0853DD-69EB-4642-9D8A-74B9133B4BED}" srcId="{F7FCD5E9-C7EE-4E88-A27F-3C5CBA52DEE1}" destId="{7D04D835-F030-4EA0-998E-2EA021230239}" srcOrd="2" destOrd="0" parTransId="{773CC6B8-5283-4BCC-937E-9C17B5E35F42}" sibTransId="{E90FC6A9-CD2E-4E92-8162-1E0E64DBD0BD}"/>
    <dgm:cxn modelId="{3BB6AE5F-C05F-6A48-87BE-CFD074BA0D02}" type="presOf" srcId="{A73E027A-A2F3-4D2B-BEE3-9232C0860539}" destId="{B33BAD63-0301-44C0-B5EA-79FA1CEB53DE}" srcOrd="0" destOrd="0" presId="urn:microsoft.com/office/officeart/2005/8/layout/vList5"/>
    <dgm:cxn modelId="{A39A1A56-9226-43CF-92D7-749099E83F6E}" srcId="{D508D004-D18A-4F09-93EB-1846B4D1DF31}" destId="{9F2B7A3E-400C-4567-B01B-B9EECD20E3B1}" srcOrd="0" destOrd="0" parTransId="{0E474288-8B5F-4D8C-8E7F-FBCE98D38856}" sibTransId="{4885941B-4DD6-4CF5-9CD8-1FA4F3498CD9}"/>
    <dgm:cxn modelId="{2DE8424F-38D7-DB46-B12B-3B0EAEC55812}" type="presOf" srcId="{C96810DD-7B0A-437F-88D1-61E2314AAC89}" destId="{D4F075F6-7DE5-4AF8-8126-97E9263801E3}" srcOrd="0" destOrd="2" presId="urn:microsoft.com/office/officeart/2005/8/layout/vList5"/>
    <dgm:cxn modelId="{F04F9621-E07A-49D9-82F9-CD9C390EF2C9}" srcId="{F7FCD5E9-C7EE-4E88-A27F-3C5CBA52DEE1}" destId="{BA8A8670-19EF-4A2A-BE16-8AE71B022734}" srcOrd="0" destOrd="0" parTransId="{7DD93842-BBE8-43FE-B1D3-FA0DE9669630}" sibTransId="{516DB461-2719-441A-8B11-84C9BE0CD87C}"/>
    <dgm:cxn modelId="{D4B94EB0-6972-DC41-8F51-20EB36403CCA}" type="presOf" srcId="{74901F1C-52FD-4291-A874-71CC5DE6AFB1}" destId="{FE1F5C0D-EFE8-4472-97A5-6F129CDAD213}" srcOrd="0" destOrd="0" presId="urn:microsoft.com/office/officeart/2005/8/layout/vList5"/>
    <dgm:cxn modelId="{60F09733-74B4-7346-9825-D282191E1542}" type="presOf" srcId="{F7FCD5E9-C7EE-4E88-A27F-3C5CBA52DEE1}" destId="{C8D33507-90D2-4DC6-A252-CB37D8F05D85}" srcOrd="0" destOrd="0" presId="urn:microsoft.com/office/officeart/2005/8/layout/vList5"/>
    <dgm:cxn modelId="{E40F1CD2-59FB-4F17-993F-228286D79801}" srcId="{55B46991-D253-410E-817D-037B91E70EDE}" destId="{D508D004-D18A-4F09-93EB-1846B4D1DF31}" srcOrd="1" destOrd="0" parTransId="{6188A136-CF72-4707-9CC8-06ECD637A4DA}" sibTransId="{7EA8AA94-B330-474B-BE14-88F84198C28D}"/>
    <dgm:cxn modelId="{714B28DD-1EB4-4972-9416-B05725838EB2}" srcId="{F7FCD5E9-C7EE-4E88-A27F-3C5CBA52DEE1}" destId="{FE8D86CF-508F-420C-AFB6-83910853DE0F}" srcOrd="1" destOrd="0" parTransId="{496EDE41-E260-4FCB-9065-1BF0F188784A}" sibTransId="{BDAA4FC8-8933-4EA2-A52D-55B7B61A7FBF}"/>
    <dgm:cxn modelId="{CEF67794-6FE3-E445-BFE9-11A30E92EB02}" type="presOf" srcId="{022DC3F3-63CA-4D9F-913C-C310ACF69053}" destId="{D4F075F6-7DE5-4AF8-8126-97E9263801E3}" srcOrd="0" destOrd="0" presId="urn:microsoft.com/office/officeart/2005/8/layout/vList5"/>
    <dgm:cxn modelId="{874AAD77-9745-B540-9701-6D248D630E9E}" type="presOf" srcId="{D508D004-D18A-4F09-93EB-1846B4D1DF31}" destId="{8A5F8B74-DF0A-4977-8758-2E72DFCAE465}" srcOrd="0" destOrd="0" presId="urn:microsoft.com/office/officeart/2005/8/layout/vList5"/>
    <dgm:cxn modelId="{6D74829D-09B4-2B41-9BFB-01E66E3BE67F}" type="presOf" srcId="{BA8A8670-19EF-4A2A-BE16-8AE71B022734}" destId="{324830FC-77D9-4440-A7EA-BD68323B1697}" srcOrd="0" destOrd="0" presId="urn:microsoft.com/office/officeart/2005/8/layout/vList5"/>
    <dgm:cxn modelId="{7FFE853F-717B-419F-ABE6-07157BA4D0B9}" srcId="{74901F1C-52FD-4291-A874-71CC5DE6AFB1}" destId="{C96810DD-7B0A-437F-88D1-61E2314AAC89}" srcOrd="2" destOrd="0" parTransId="{991E8505-EFCF-4797-BB10-5F3A4B6E355B}" sibTransId="{3DE8D1BC-12E1-47AD-8E28-1EF839ACF317}"/>
    <dgm:cxn modelId="{A8895B75-50F4-3B49-9780-7A6240C3D2BC}" type="presParOf" srcId="{C3D1974E-DDF7-498C-B1EF-0F4DDB2CCB40}" destId="{A9A8C90D-EBAA-45E7-A93C-756F4CDEB96F}" srcOrd="0" destOrd="0" presId="urn:microsoft.com/office/officeart/2005/8/layout/vList5"/>
    <dgm:cxn modelId="{1BA5052C-267C-B244-B990-D92D7E643BF1}" type="presParOf" srcId="{A9A8C90D-EBAA-45E7-A93C-756F4CDEB96F}" destId="{F75FE8B2-8B18-4FC8-8266-52116E189DB6}" srcOrd="0" destOrd="0" presId="urn:microsoft.com/office/officeart/2005/8/layout/vList5"/>
    <dgm:cxn modelId="{9CC5A65E-5A2A-A948-B579-4B65B9BB24D1}" type="presParOf" srcId="{A9A8C90D-EBAA-45E7-A93C-756F4CDEB96F}" destId="{B33BAD63-0301-44C0-B5EA-79FA1CEB53DE}" srcOrd="1" destOrd="0" presId="urn:microsoft.com/office/officeart/2005/8/layout/vList5"/>
    <dgm:cxn modelId="{E4C50921-5A9B-FC4F-BB2F-BD195CB045D4}" type="presParOf" srcId="{C3D1974E-DDF7-498C-B1EF-0F4DDB2CCB40}" destId="{ACFF0C86-56BF-4984-A3D8-8F2BCB2B7340}" srcOrd="1" destOrd="0" presId="urn:microsoft.com/office/officeart/2005/8/layout/vList5"/>
    <dgm:cxn modelId="{6E788AFB-2929-3345-BC46-97A2848440E1}" type="presParOf" srcId="{C3D1974E-DDF7-498C-B1EF-0F4DDB2CCB40}" destId="{B4A581F7-508D-460B-A6DB-7862067892E3}" srcOrd="2" destOrd="0" presId="urn:microsoft.com/office/officeart/2005/8/layout/vList5"/>
    <dgm:cxn modelId="{6CCF3B3B-6169-2846-9F55-DAA31B629E55}" type="presParOf" srcId="{B4A581F7-508D-460B-A6DB-7862067892E3}" destId="{8A5F8B74-DF0A-4977-8758-2E72DFCAE465}" srcOrd="0" destOrd="0" presId="urn:microsoft.com/office/officeart/2005/8/layout/vList5"/>
    <dgm:cxn modelId="{AF13CAAA-9920-544A-AF97-7320304228C9}" type="presParOf" srcId="{B4A581F7-508D-460B-A6DB-7862067892E3}" destId="{9FECCD0A-F5DA-4995-91F0-61F762B98BB9}" srcOrd="1" destOrd="0" presId="urn:microsoft.com/office/officeart/2005/8/layout/vList5"/>
    <dgm:cxn modelId="{04EEF418-6F09-D849-AC91-6F47CFED7FD2}" type="presParOf" srcId="{C3D1974E-DDF7-498C-B1EF-0F4DDB2CCB40}" destId="{3D5523C7-6FBE-4FB2-AE5B-B5BD65032D0C}" srcOrd="3" destOrd="0" presId="urn:microsoft.com/office/officeart/2005/8/layout/vList5"/>
    <dgm:cxn modelId="{B9A55F86-3DEE-FE4E-BF6C-1FCF2C973D5B}" type="presParOf" srcId="{C3D1974E-DDF7-498C-B1EF-0F4DDB2CCB40}" destId="{E4183D07-B48D-4E25-99C6-C13D820A9BFE}" srcOrd="4" destOrd="0" presId="urn:microsoft.com/office/officeart/2005/8/layout/vList5"/>
    <dgm:cxn modelId="{E2A665D5-F663-4449-B487-F54C443A9EC7}" type="presParOf" srcId="{E4183D07-B48D-4E25-99C6-C13D820A9BFE}" destId="{FE1F5C0D-EFE8-4472-97A5-6F129CDAD213}" srcOrd="0" destOrd="0" presId="urn:microsoft.com/office/officeart/2005/8/layout/vList5"/>
    <dgm:cxn modelId="{23CD57AD-9604-6044-8EAE-EE9BEADC3F9D}" type="presParOf" srcId="{E4183D07-B48D-4E25-99C6-C13D820A9BFE}" destId="{D4F075F6-7DE5-4AF8-8126-97E9263801E3}" srcOrd="1" destOrd="0" presId="urn:microsoft.com/office/officeart/2005/8/layout/vList5"/>
    <dgm:cxn modelId="{5A1DCC13-F5C0-BF47-9E64-4111CD0BB68D}" type="presParOf" srcId="{C3D1974E-DDF7-498C-B1EF-0F4DDB2CCB40}" destId="{7FF5CADE-7D7F-461F-8426-1338C6A1633A}" srcOrd="5" destOrd="0" presId="urn:microsoft.com/office/officeart/2005/8/layout/vList5"/>
    <dgm:cxn modelId="{C02602B2-D88E-734D-A711-C34381F3C61E}" type="presParOf" srcId="{C3D1974E-DDF7-498C-B1EF-0F4DDB2CCB40}" destId="{BE42C39C-DE06-47B4-9828-D12F43F18F90}" srcOrd="6" destOrd="0" presId="urn:microsoft.com/office/officeart/2005/8/layout/vList5"/>
    <dgm:cxn modelId="{BE9C7A63-6464-3040-A29A-23390538C68B}" type="presParOf" srcId="{BE42C39C-DE06-47B4-9828-D12F43F18F90}" destId="{C8D33507-90D2-4DC6-A252-CB37D8F05D85}" srcOrd="0" destOrd="0" presId="urn:microsoft.com/office/officeart/2005/8/layout/vList5"/>
    <dgm:cxn modelId="{47D15113-44E6-2044-A19E-0F40562B0E76}" type="presParOf" srcId="{BE42C39C-DE06-47B4-9828-D12F43F18F90}" destId="{324830FC-77D9-4440-A7EA-BD68323B169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0A4D8E-C09B-4B76-A10C-D2E885EF70D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124CCF-6BFD-4F79-B58A-E1B11C70ABEB}">
      <dgm:prSet/>
      <dgm:spPr/>
      <dgm:t>
        <a:bodyPr/>
        <a:lstStyle/>
        <a:p>
          <a:pPr rtl="0"/>
          <a:r>
            <a:rPr lang="en-US" smtClean="0"/>
            <a:t>HTML5/JS</a:t>
          </a:r>
          <a:endParaRPr lang="en-US"/>
        </a:p>
      </dgm:t>
    </dgm:pt>
    <dgm:pt modelId="{E0A8F313-0837-42B9-A198-C5DEB73AA427}" type="parTrans" cxnId="{15000A6D-9792-4462-B812-E6E09C510583}">
      <dgm:prSet/>
      <dgm:spPr/>
      <dgm:t>
        <a:bodyPr/>
        <a:lstStyle/>
        <a:p>
          <a:endParaRPr lang="en-US"/>
        </a:p>
      </dgm:t>
    </dgm:pt>
    <dgm:pt modelId="{9D3D1774-F727-45DD-8E8B-67FFE36657E3}" type="sibTrans" cxnId="{15000A6D-9792-4462-B812-E6E09C510583}">
      <dgm:prSet/>
      <dgm:spPr/>
      <dgm:t>
        <a:bodyPr/>
        <a:lstStyle/>
        <a:p>
          <a:endParaRPr lang="en-US"/>
        </a:p>
      </dgm:t>
    </dgm:pt>
    <dgm:pt modelId="{5C8B81ED-2790-448D-82CD-CF97A398BB9F}">
      <dgm:prSet/>
      <dgm:spPr/>
      <dgm:t>
        <a:bodyPr/>
        <a:lstStyle/>
        <a:p>
          <a:pPr rtl="0"/>
          <a:r>
            <a:rPr lang="en-US" dirty="0" smtClean="0"/>
            <a:t>Cordova</a:t>
          </a:r>
          <a:endParaRPr lang="en-US" dirty="0"/>
        </a:p>
      </dgm:t>
    </dgm:pt>
    <dgm:pt modelId="{557FEA19-D9F0-4FFD-81ED-89A529E60EB3}" type="parTrans" cxnId="{B2627179-8F3D-44A7-94EE-BB28FEB02769}">
      <dgm:prSet/>
      <dgm:spPr/>
      <dgm:t>
        <a:bodyPr/>
        <a:lstStyle/>
        <a:p>
          <a:endParaRPr lang="en-US"/>
        </a:p>
      </dgm:t>
    </dgm:pt>
    <dgm:pt modelId="{C3B0BE21-09A8-4402-8971-E801B2C644EC}" type="sibTrans" cxnId="{B2627179-8F3D-44A7-94EE-BB28FEB02769}">
      <dgm:prSet/>
      <dgm:spPr/>
      <dgm:t>
        <a:bodyPr/>
        <a:lstStyle/>
        <a:p>
          <a:endParaRPr lang="en-US"/>
        </a:p>
      </dgm:t>
    </dgm:pt>
    <dgm:pt modelId="{777C48D6-CE4F-452C-92CE-B279D8F7A7C5}">
      <dgm:prSet/>
      <dgm:spPr/>
      <dgm:t>
        <a:bodyPr/>
        <a:lstStyle/>
        <a:p>
          <a:pPr rtl="0"/>
          <a:r>
            <a:rPr lang="en-US" dirty="0" smtClean="0"/>
            <a:t>Xamarin</a:t>
          </a:r>
          <a:endParaRPr lang="en-US" dirty="0"/>
        </a:p>
      </dgm:t>
    </dgm:pt>
    <dgm:pt modelId="{EA105C2D-297A-4756-818A-6CB404BB5473}" type="parTrans" cxnId="{2D977AB7-FEA9-4BEC-845C-E1C1D8CBD47B}">
      <dgm:prSet/>
      <dgm:spPr/>
      <dgm:t>
        <a:bodyPr/>
        <a:lstStyle/>
        <a:p>
          <a:endParaRPr lang="en-US"/>
        </a:p>
      </dgm:t>
    </dgm:pt>
    <dgm:pt modelId="{3EC9AF6B-72B6-44C7-966F-F97FE5E63742}" type="sibTrans" cxnId="{2D977AB7-FEA9-4BEC-845C-E1C1D8CBD47B}">
      <dgm:prSet/>
      <dgm:spPr/>
      <dgm:t>
        <a:bodyPr/>
        <a:lstStyle/>
        <a:p>
          <a:endParaRPr lang="en-US"/>
        </a:p>
      </dgm:t>
    </dgm:pt>
    <dgm:pt modelId="{04A4E83B-3E9C-4D90-BCD6-F49DCFD303DC}">
      <dgm:prSet/>
      <dgm:spPr/>
      <dgm:t>
        <a:bodyPr/>
        <a:lstStyle/>
        <a:p>
          <a:pPr rtl="0"/>
          <a:r>
            <a:rPr lang="en-US" dirty="0" smtClean="0"/>
            <a:t>Java-Android</a:t>
          </a:r>
        </a:p>
        <a:p>
          <a:pPr rtl="0"/>
          <a:r>
            <a:rPr lang="en-US" dirty="0" smtClean="0"/>
            <a:t>Objective-C/ Swift /iOS</a:t>
          </a:r>
          <a:endParaRPr lang="en-US" dirty="0"/>
        </a:p>
      </dgm:t>
    </dgm:pt>
    <dgm:pt modelId="{C2A674F1-A4F9-4913-995F-AB3E12DCE666}" type="parTrans" cxnId="{84E9E2DA-D0D5-4485-BFF3-C0B6E66DB694}">
      <dgm:prSet/>
      <dgm:spPr/>
      <dgm:t>
        <a:bodyPr/>
        <a:lstStyle/>
        <a:p>
          <a:endParaRPr lang="en-US"/>
        </a:p>
      </dgm:t>
    </dgm:pt>
    <dgm:pt modelId="{C4EB9176-2D80-4452-8587-ADD384EC6063}" type="sibTrans" cxnId="{84E9E2DA-D0D5-4485-BFF3-C0B6E66DB694}">
      <dgm:prSet/>
      <dgm:spPr/>
      <dgm:t>
        <a:bodyPr/>
        <a:lstStyle/>
        <a:p>
          <a:endParaRPr lang="en-US"/>
        </a:p>
      </dgm:t>
    </dgm:pt>
    <dgm:pt modelId="{A342B107-D709-4B1B-A042-08857D46805A}" type="pres">
      <dgm:prSet presAssocID="{F30A4D8E-C09B-4B76-A10C-D2E885EF70DE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32A974-E7F3-4D8E-8596-BB2E2C01B1EB}" type="pres">
      <dgm:prSet presAssocID="{F30A4D8E-C09B-4B76-A10C-D2E885EF70DE}" presName="arrow" presStyleLbl="bgShp" presStyleIdx="0" presStyleCnt="1"/>
      <dgm:spPr/>
    </dgm:pt>
    <dgm:pt modelId="{D8767E17-CB8E-478E-8B5F-32C8B63C05D4}" type="pres">
      <dgm:prSet presAssocID="{F30A4D8E-C09B-4B76-A10C-D2E885EF70DE}" presName="linearProcess" presStyleCnt="0"/>
      <dgm:spPr/>
    </dgm:pt>
    <dgm:pt modelId="{75D76ED2-C1ED-4633-8E5E-E3AD47046CD4}" type="pres">
      <dgm:prSet presAssocID="{14124CCF-6BFD-4F79-B58A-E1B11C70ABEB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68CACA-6E86-4E06-A9BB-F88C96F367F3}" type="pres">
      <dgm:prSet presAssocID="{9D3D1774-F727-45DD-8E8B-67FFE36657E3}" presName="sibTrans" presStyleCnt="0"/>
      <dgm:spPr/>
    </dgm:pt>
    <dgm:pt modelId="{48329FE1-F04D-4893-A07F-629A55FD232D}" type="pres">
      <dgm:prSet presAssocID="{5C8B81ED-2790-448D-82CD-CF97A398BB9F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7A1369-D4C3-4B2F-82AC-E7E2C7C95C54}" type="pres">
      <dgm:prSet presAssocID="{C3B0BE21-09A8-4402-8971-E801B2C644EC}" presName="sibTrans" presStyleCnt="0"/>
      <dgm:spPr/>
    </dgm:pt>
    <dgm:pt modelId="{9E6C13B3-0683-4911-8B7E-A42AA23C2A42}" type="pres">
      <dgm:prSet presAssocID="{777C48D6-CE4F-452C-92CE-B279D8F7A7C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377624-9627-410D-B53B-6258AFE18CDC}" type="pres">
      <dgm:prSet presAssocID="{3EC9AF6B-72B6-44C7-966F-F97FE5E63742}" presName="sibTrans" presStyleCnt="0"/>
      <dgm:spPr/>
    </dgm:pt>
    <dgm:pt modelId="{34B6F6B0-6A97-4770-99FC-E10FD9826F8D}" type="pres">
      <dgm:prSet presAssocID="{04A4E83B-3E9C-4D90-BCD6-F49DCFD303DC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1DA264-BD48-1E4B-B394-904C251A3339}" type="presOf" srcId="{5C8B81ED-2790-448D-82CD-CF97A398BB9F}" destId="{48329FE1-F04D-4893-A07F-629A55FD232D}" srcOrd="0" destOrd="0" presId="urn:microsoft.com/office/officeart/2005/8/layout/hProcess9"/>
    <dgm:cxn modelId="{15000A6D-9792-4462-B812-E6E09C510583}" srcId="{F30A4D8E-C09B-4B76-A10C-D2E885EF70DE}" destId="{14124CCF-6BFD-4F79-B58A-E1B11C70ABEB}" srcOrd="0" destOrd="0" parTransId="{E0A8F313-0837-42B9-A198-C5DEB73AA427}" sibTransId="{9D3D1774-F727-45DD-8E8B-67FFE36657E3}"/>
    <dgm:cxn modelId="{2D977AB7-FEA9-4BEC-845C-E1C1D8CBD47B}" srcId="{F30A4D8E-C09B-4B76-A10C-D2E885EF70DE}" destId="{777C48D6-CE4F-452C-92CE-B279D8F7A7C5}" srcOrd="2" destOrd="0" parTransId="{EA105C2D-297A-4756-818A-6CB404BB5473}" sibTransId="{3EC9AF6B-72B6-44C7-966F-F97FE5E63742}"/>
    <dgm:cxn modelId="{1AC4C301-085F-954A-951B-FE71F14F2DB7}" type="presOf" srcId="{04A4E83B-3E9C-4D90-BCD6-F49DCFD303DC}" destId="{34B6F6B0-6A97-4770-99FC-E10FD9826F8D}" srcOrd="0" destOrd="0" presId="urn:microsoft.com/office/officeart/2005/8/layout/hProcess9"/>
    <dgm:cxn modelId="{FC6EDBE8-DE02-F04B-96FC-71A6E51097F6}" type="presOf" srcId="{14124CCF-6BFD-4F79-B58A-E1B11C70ABEB}" destId="{75D76ED2-C1ED-4633-8E5E-E3AD47046CD4}" srcOrd="0" destOrd="0" presId="urn:microsoft.com/office/officeart/2005/8/layout/hProcess9"/>
    <dgm:cxn modelId="{B2627179-8F3D-44A7-94EE-BB28FEB02769}" srcId="{F30A4D8E-C09B-4B76-A10C-D2E885EF70DE}" destId="{5C8B81ED-2790-448D-82CD-CF97A398BB9F}" srcOrd="1" destOrd="0" parTransId="{557FEA19-D9F0-4FFD-81ED-89A529E60EB3}" sibTransId="{C3B0BE21-09A8-4402-8971-E801B2C644EC}"/>
    <dgm:cxn modelId="{84E9E2DA-D0D5-4485-BFF3-C0B6E66DB694}" srcId="{F30A4D8E-C09B-4B76-A10C-D2E885EF70DE}" destId="{04A4E83B-3E9C-4D90-BCD6-F49DCFD303DC}" srcOrd="3" destOrd="0" parTransId="{C2A674F1-A4F9-4913-995F-AB3E12DCE666}" sibTransId="{C4EB9176-2D80-4452-8587-ADD384EC6063}"/>
    <dgm:cxn modelId="{2B45290C-3889-A74E-8F0B-8F7731597687}" type="presOf" srcId="{777C48D6-CE4F-452C-92CE-B279D8F7A7C5}" destId="{9E6C13B3-0683-4911-8B7E-A42AA23C2A42}" srcOrd="0" destOrd="0" presId="urn:microsoft.com/office/officeart/2005/8/layout/hProcess9"/>
    <dgm:cxn modelId="{EF98D58A-D7B7-8A4E-BBB8-15BA69354176}" type="presOf" srcId="{F30A4D8E-C09B-4B76-A10C-D2E885EF70DE}" destId="{A342B107-D709-4B1B-A042-08857D46805A}" srcOrd="0" destOrd="0" presId="urn:microsoft.com/office/officeart/2005/8/layout/hProcess9"/>
    <dgm:cxn modelId="{9C3A65E4-C2FF-7942-A9D6-09A187E3F4A5}" type="presParOf" srcId="{A342B107-D709-4B1B-A042-08857D46805A}" destId="{4832A974-E7F3-4D8E-8596-BB2E2C01B1EB}" srcOrd="0" destOrd="0" presId="urn:microsoft.com/office/officeart/2005/8/layout/hProcess9"/>
    <dgm:cxn modelId="{17C67D19-DF82-1749-A110-5732DF506951}" type="presParOf" srcId="{A342B107-D709-4B1B-A042-08857D46805A}" destId="{D8767E17-CB8E-478E-8B5F-32C8B63C05D4}" srcOrd="1" destOrd="0" presId="urn:microsoft.com/office/officeart/2005/8/layout/hProcess9"/>
    <dgm:cxn modelId="{43CE53F5-AF57-6F4C-B4B4-2E78492334CA}" type="presParOf" srcId="{D8767E17-CB8E-478E-8B5F-32C8B63C05D4}" destId="{75D76ED2-C1ED-4633-8E5E-E3AD47046CD4}" srcOrd="0" destOrd="0" presId="urn:microsoft.com/office/officeart/2005/8/layout/hProcess9"/>
    <dgm:cxn modelId="{C38062A3-6FB6-5243-94AB-2CC63CC5D08C}" type="presParOf" srcId="{D8767E17-CB8E-478E-8B5F-32C8B63C05D4}" destId="{5968CACA-6E86-4E06-A9BB-F88C96F367F3}" srcOrd="1" destOrd="0" presId="urn:microsoft.com/office/officeart/2005/8/layout/hProcess9"/>
    <dgm:cxn modelId="{FFDFD32E-2062-234A-B17F-59A1B371A1B2}" type="presParOf" srcId="{D8767E17-CB8E-478E-8B5F-32C8B63C05D4}" destId="{48329FE1-F04D-4893-A07F-629A55FD232D}" srcOrd="2" destOrd="0" presId="urn:microsoft.com/office/officeart/2005/8/layout/hProcess9"/>
    <dgm:cxn modelId="{5FAE4FDB-B0AF-3747-8E46-A50EEDE772DD}" type="presParOf" srcId="{D8767E17-CB8E-478E-8B5F-32C8B63C05D4}" destId="{427A1369-D4C3-4B2F-82AC-E7E2C7C95C54}" srcOrd="3" destOrd="0" presId="urn:microsoft.com/office/officeart/2005/8/layout/hProcess9"/>
    <dgm:cxn modelId="{1C29987A-6B52-AA45-89AC-295938833F16}" type="presParOf" srcId="{D8767E17-CB8E-478E-8B5F-32C8B63C05D4}" destId="{9E6C13B3-0683-4911-8B7E-A42AA23C2A42}" srcOrd="4" destOrd="0" presId="urn:microsoft.com/office/officeart/2005/8/layout/hProcess9"/>
    <dgm:cxn modelId="{89DCC561-B61C-754B-8E15-8E655535D067}" type="presParOf" srcId="{D8767E17-CB8E-478E-8B5F-32C8B63C05D4}" destId="{5E377624-9627-410D-B53B-6258AFE18CDC}" srcOrd="5" destOrd="0" presId="urn:microsoft.com/office/officeart/2005/8/layout/hProcess9"/>
    <dgm:cxn modelId="{25282D74-1B02-6543-BDAB-ED4FE439A8F5}" type="presParOf" srcId="{D8767E17-CB8E-478E-8B5F-32C8B63C05D4}" destId="{34B6F6B0-6A97-4770-99FC-E10FD9826F8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C48FAE-ABA8-4FB1-9702-A6259485DAD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FB200F-CD11-444A-8883-3C58D20B9797}">
      <dgm:prSet/>
      <dgm:spPr/>
      <dgm:t>
        <a:bodyPr/>
        <a:lstStyle/>
        <a:p>
          <a:pPr rtl="0"/>
          <a:r>
            <a:rPr lang="en-US" dirty="0" smtClean="0"/>
            <a:t>Mobile Enabled Web</a:t>
          </a:r>
          <a:endParaRPr lang="en-US" dirty="0"/>
        </a:p>
      </dgm:t>
    </dgm:pt>
    <dgm:pt modelId="{DF47D6E3-072B-4B89-A0DF-1F6A1C94EC5E}" type="parTrans" cxnId="{19CF837C-1F8F-4525-9CA6-54B72B944AB5}">
      <dgm:prSet/>
      <dgm:spPr/>
      <dgm:t>
        <a:bodyPr/>
        <a:lstStyle/>
        <a:p>
          <a:endParaRPr lang="en-US"/>
        </a:p>
      </dgm:t>
    </dgm:pt>
    <dgm:pt modelId="{61609A16-BF58-46DA-8DC8-E0E1140D3A19}" type="sibTrans" cxnId="{19CF837C-1F8F-4525-9CA6-54B72B944AB5}">
      <dgm:prSet/>
      <dgm:spPr/>
      <dgm:t>
        <a:bodyPr/>
        <a:lstStyle/>
        <a:p>
          <a:endParaRPr lang="en-US"/>
        </a:p>
      </dgm:t>
    </dgm:pt>
    <dgm:pt modelId="{4322482F-D566-4F02-AA6C-5E6928E7B646}">
      <dgm:prSet/>
      <dgm:spPr/>
      <dgm:t>
        <a:bodyPr/>
        <a:lstStyle/>
        <a:p>
          <a:pPr rtl="0"/>
          <a:r>
            <a:rPr lang="en-US" dirty="0" smtClean="0"/>
            <a:t>Hybrid</a:t>
          </a:r>
          <a:endParaRPr lang="en-US" dirty="0"/>
        </a:p>
      </dgm:t>
    </dgm:pt>
    <dgm:pt modelId="{604F35CA-6A6B-4762-A7B3-7039A14F56CC}" type="parTrans" cxnId="{F086769B-D9EB-40FB-9854-01A36C1AD026}">
      <dgm:prSet/>
      <dgm:spPr/>
      <dgm:t>
        <a:bodyPr/>
        <a:lstStyle/>
        <a:p>
          <a:endParaRPr lang="en-US"/>
        </a:p>
      </dgm:t>
    </dgm:pt>
    <dgm:pt modelId="{AA6D1D43-0DED-4D97-B821-4E5AE1B84A0F}" type="sibTrans" cxnId="{F086769B-D9EB-40FB-9854-01A36C1AD026}">
      <dgm:prSet/>
      <dgm:spPr/>
      <dgm:t>
        <a:bodyPr/>
        <a:lstStyle/>
        <a:p>
          <a:endParaRPr lang="en-US"/>
        </a:p>
      </dgm:t>
    </dgm:pt>
    <dgm:pt modelId="{8C9634F9-CEFC-4FEC-8AE2-42724A31E7D6}">
      <dgm:prSet/>
      <dgm:spPr/>
      <dgm:t>
        <a:bodyPr/>
        <a:lstStyle/>
        <a:p>
          <a:pPr rtl="0"/>
          <a:r>
            <a:rPr lang="en-US" dirty="0" smtClean="0"/>
            <a:t>True</a:t>
          </a:r>
        </a:p>
        <a:p>
          <a:pPr rtl="0"/>
          <a:r>
            <a:rPr lang="en-US" dirty="0" smtClean="0"/>
            <a:t>Native</a:t>
          </a:r>
          <a:endParaRPr lang="en-US" dirty="0"/>
        </a:p>
      </dgm:t>
    </dgm:pt>
    <dgm:pt modelId="{E480E274-4958-4183-83A4-FB50D8A8AA0F}" type="parTrans" cxnId="{FDA7AAB2-8687-4019-A91B-16EBCFA9931E}">
      <dgm:prSet/>
      <dgm:spPr/>
      <dgm:t>
        <a:bodyPr/>
        <a:lstStyle/>
        <a:p>
          <a:endParaRPr lang="en-US"/>
        </a:p>
      </dgm:t>
    </dgm:pt>
    <dgm:pt modelId="{8B4D45B5-5403-491E-BA08-6A4B0F26DAC5}" type="sibTrans" cxnId="{FDA7AAB2-8687-4019-A91B-16EBCFA9931E}">
      <dgm:prSet/>
      <dgm:spPr/>
      <dgm:t>
        <a:bodyPr/>
        <a:lstStyle/>
        <a:p>
          <a:endParaRPr lang="en-US"/>
        </a:p>
      </dgm:t>
    </dgm:pt>
    <dgm:pt modelId="{8623BAAB-C9B0-4DEF-ADD8-32F26367BE67}">
      <dgm:prSet/>
      <dgm:spPr/>
      <dgm:t>
        <a:bodyPr/>
        <a:lstStyle/>
        <a:p>
          <a:pPr rtl="0"/>
          <a:r>
            <a:rPr lang="en-US" dirty="0" smtClean="0"/>
            <a:t>Near Native</a:t>
          </a:r>
          <a:endParaRPr lang="en-US" dirty="0"/>
        </a:p>
      </dgm:t>
    </dgm:pt>
    <dgm:pt modelId="{E6E50599-B317-4188-A764-0938C6005A87}" type="parTrans" cxnId="{18141C69-D999-42A5-88BB-7FFF78AF54D9}">
      <dgm:prSet/>
      <dgm:spPr/>
      <dgm:t>
        <a:bodyPr/>
        <a:lstStyle/>
        <a:p>
          <a:endParaRPr lang="en-US"/>
        </a:p>
      </dgm:t>
    </dgm:pt>
    <dgm:pt modelId="{D2E3CA6F-363C-4D36-BAE1-90FE65A388E0}" type="sibTrans" cxnId="{18141C69-D999-42A5-88BB-7FFF78AF54D9}">
      <dgm:prSet/>
      <dgm:spPr/>
      <dgm:t>
        <a:bodyPr/>
        <a:lstStyle/>
        <a:p>
          <a:endParaRPr lang="en-US"/>
        </a:p>
      </dgm:t>
    </dgm:pt>
    <dgm:pt modelId="{29805ACC-692F-45F9-A0CB-3CBE6D88CE6C}" type="pres">
      <dgm:prSet presAssocID="{B8C48FAE-ABA8-4FB1-9702-A6259485DAD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9AD26C0-3873-4EA8-8733-955003C559F0}" type="pres">
      <dgm:prSet presAssocID="{25FB200F-CD11-444A-8883-3C58D20B9797}" presName="root" presStyleCnt="0"/>
      <dgm:spPr/>
    </dgm:pt>
    <dgm:pt modelId="{5B2153D8-B7F3-47B4-953B-B4C6696CFFD6}" type="pres">
      <dgm:prSet presAssocID="{25FB200F-CD11-444A-8883-3C58D20B9797}" presName="rootComposite" presStyleCnt="0"/>
      <dgm:spPr/>
    </dgm:pt>
    <dgm:pt modelId="{6529E878-F4BB-4C8F-8FA5-263C392FA022}" type="pres">
      <dgm:prSet presAssocID="{25FB200F-CD11-444A-8883-3C58D20B9797}" presName="rootText" presStyleLbl="node1" presStyleIdx="0" presStyleCnt="4" custLinFactNeighborX="-60181" custLinFactNeighborY="-11"/>
      <dgm:spPr/>
      <dgm:t>
        <a:bodyPr/>
        <a:lstStyle/>
        <a:p>
          <a:endParaRPr lang="en-US"/>
        </a:p>
      </dgm:t>
    </dgm:pt>
    <dgm:pt modelId="{204733C5-446D-4B20-8A9B-FB516E11D2BB}" type="pres">
      <dgm:prSet presAssocID="{25FB200F-CD11-444A-8883-3C58D20B9797}" presName="rootConnector" presStyleLbl="node1" presStyleIdx="0" presStyleCnt="4"/>
      <dgm:spPr/>
      <dgm:t>
        <a:bodyPr/>
        <a:lstStyle/>
        <a:p>
          <a:endParaRPr lang="en-US"/>
        </a:p>
      </dgm:t>
    </dgm:pt>
    <dgm:pt modelId="{A0F39D18-A81F-40FF-8232-FEAF2C0415D4}" type="pres">
      <dgm:prSet presAssocID="{25FB200F-CD11-444A-8883-3C58D20B9797}" presName="childShape" presStyleCnt="0"/>
      <dgm:spPr/>
    </dgm:pt>
    <dgm:pt modelId="{477C8B22-66BA-4F5C-BA15-5FBCB33D652F}" type="pres">
      <dgm:prSet presAssocID="{4322482F-D566-4F02-AA6C-5E6928E7B646}" presName="root" presStyleCnt="0"/>
      <dgm:spPr/>
    </dgm:pt>
    <dgm:pt modelId="{5991F5C7-9A5A-4936-A640-69EE903226E0}" type="pres">
      <dgm:prSet presAssocID="{4322482F-D566-4F02-AA6C-5E6928E7B646}" presName="rootComposite" presStyleCnt="0"/>
      <dgm:spPr/>
    </dgm:pt>
    <dgm:pt modelId="{9007036A-CEBC-4C47-9974-C0553AB4AAA5}" type="pres">
      <dgm:prSet presAssocID="{4322482F-D566-4F02-AA6C-5E6928E7B646}" presName="rootText" presStyleLbl="node1" presStyleIdx="1" presStyleCnt="4" custLinFactNeighborX="-837" custLinFactNeighborY="2423"/>
      <dgm:spPr/>
      <dgm:t>
        <a:bodyPr/>
        <a:lstStyle/>
        <a:p>
          <a:endParaRPr lang="en-US"/>
        </a:p>
      </dgm:t>
    </dgm:pt>
    <dgm:pt modelId="{5BC1766A-249F-4D42-BBE8-433311D049B8}" type="pres">
      <dgm:prSet presAssocID="{4322482F-D566-4F02-AA6C-5E6928E7B646}" presName="rootConnector" presStyleLbl="node1" presStyleIdx="1" presStyleCnt="4"/>
      <dgm:spPr/>
      <dgm:t>
        <a:bodyPr/>
        <a:lstStyle/>
        <a:p>
          <a:endParaRPr lang="en-US"/>
        </a:p>
      </dgm:t>
    </dgm:pt>
    <dgm:pt modelId="{85E141A5-34BE-4822-AC2C-40414D580E5C}" type="pres">
      <dgm:prSet presAssocID="{4322482F-D566-4F02-AA6C-5E6928E7B646}" presName="childShape" presStyleCnt="0"/>
      <dgm:spPr/>
    </dgm:pt>
    <dgm:pt modelId="{4071C09C-37C9-422A-9076-9263E2E43305}" type="pres">
      <dgm:prSet presAssocID="{8623BAAB-C9B0-4DEF-ADD8-32F26367BE67}" presName="root" presStyleCnt="0"/>
      <dgm:spPr/>
    </dgm:pt>
    <dgm:pt modelId="{C526844E-6926-4639-9D00-D110FF4A894B}" type="pres">
      <dgm:prSet presAssocID="{8623BAAB-C9B0-4DEF-ADD8-32F26367BE67}" presName="rootComposite" presStyleCnt="0"/>
      <dgm:spPr/>
    </dgm:pt>
    <dgm:pt modelId="{B9663205-6F2C-4E52-8427-30520AC8DFAF}" type="pres">
      <dgm:prSet presAssocID="{8623BAAB-C9B0-4DEF-ADD8-32F26367BE67}" presName="rootText" presStyleLbl="node1" presStyleIdx="2" presStyleCnt="4" custLinFactNeighborX="-1586" custLinFactNeighborY="2423"/>
      <dgm:spPr/>
      <dgm:t>
        <a:bodyPr/>
        <a:lstStyle/>
        <a:p>
          <a:endParaRPr lang="en-US"/>
        </a:p>
      </dgm:t>
    </dgm:pt>
    <dgm:pt modelId="{A677C5C6-60AA-4205-B58C-0DAB3F24CD55}" type="pres">
      <dgm:prSet presAssocID="{8623BAAB-C9B0-4DEF-ADD8-32F26367BE67}" presName="rootConnector" presStyleLbl="node1" presStyleIdx="2" presStyleCnt="4"/>
      <dgm:spPr/>
      <dgm:t>
        <a:bodyPr/>
        <a:lstStyle/>
        <a:p>
          <a:endParaRPr lang="en-US"/>
        </a:p>
      </dgm:t>
    </dgm:pt>
    <dgm:pt modelId="{E6C480C3-6E2C-4048-996A-974CD02F3781}" type="pres">
      <dgm:prSet presAssocID="{8623BAAB-C9B0-4DEF-ADD8-32F26367BE67}" presName="childShape" presStyleCnt="0"/>
      <dgm:spPr/>
    </dgm:pt>
    <dgm:pt modelId="{C7177A9F-221E-426B-962B-BD238462B4CC}" type="pres">
      <dgm:prSet presAssocID="{8C9634F9-CEFC-4FEC-8AE2-42724A31E7D6}" presName="root" presStyleCnt="0"/>
      <dgm:spPr/>
    </dgm:pt>
    <dgm:pt modelId="{C7CDD3F2-C274-443C-8844-AC66C4E3AF6B}" type="pres">
      <dgm:prSet presAssocID="{8C9634F9-CEFC-4FEC-8AE2-42724A31E7D6}" presName="rootComposite" presStyleCnt="0"/>
      <dgm:spPr/>
    </dgm:pt>
    <dgm:pt modelId="{2D1FF5D1-67FB-4122-B9F8-53DC96C3063E}" type="pres">
      <dgm:prSet presAssocID="{8C9634F9-CEFC-4FEC-8AE2-42724A31E7D6}" presName="rootText" presStyleLbl="node1" presStyleIdx="3" presStyleCnt="4" custLinFactNeighborX="-6478" custLinFactNeighborY="54"/>
      <dgm:spPr/>
      <dgm:t>
        <a:bodyPr/>
        <a:lstStyle/>
        <a:p>
          <a:endParaRPr lang="en-US"/>
        </a:p>
      </dgm:t>
    </dgm:pt>
    <dgm:pt modelId="{87D76F0C-6D40-40DC-A107-41C65406A2B1}" type="pres">
      <dgm:prSet presAssocID="{8C9634F9-CEFC-4FEC-8AE2-42724A31E7D6}" presName="rootConnector" presStyleLbl="node1" presStyleIdx="3" presStyleCnt="4"/>
      <dgm:spPr/>
      <dgm:t>
        <a:bodyPr/>
        <a:lstStyle/>
        <a:p>
          <a:endParaRPr lang="en-US"/>
        </a:p>
      </dgm:t>
    </dgm:pt>
    <dgm:pt modelId="{79C9BF19-0F67-42D9-8A2F-19B6717370AE}" type="pres">
      <dgm:prSet presAssocID="{8C9634F9-CEFC-4FEC-8AE2-42724A31E7D6}" presName="childShape" presStyleCnt="0"/>
      <dgm:spPr/>
    </dgm:pt>
  </dgm:ptLst>
  <dgm:cxnLst>
    <dgm:cxn modelId="{B07F58AE-DA6B-BD42-A722-025F557F6014}" type="presOf" srcId="{25FB200F-CD11-444A-8883-3C58D20B9797}" destId="{6529E878-F4BB-4C8F-8FA5-263C392FA022}" srcOrd="0" destOrd="0" presId="urn:microsoft.com/office/officeart/2005/8/layout/hierarchy3"/>
    <dgm:cxn modelId="{9CDF1A70-0DDD-F242-9F20-311DC092A6CB}" type="presOf" srcId="{8C9634F9-CEFC-4FEC-8AE2-42724A31E7D6}" destId="{87D76F0C-6D40-40DC-A107-41C65406A2B1}" srcOrd="1" destOrd="0" presId="urn:microsoft.com/office/officeart/2005/8/layout/hierarchy3"/>
    <dgm:cxn modelId="{D884A1C7-4ABD-5249-98DD-EC796C7A0C26}" type="presOf" srcId="{4322482F-D566-4F02-AA6C-5E6928E7B646}" destId="{9007036A-CEBC-4C47-9974-C0553AB4AAA5}" srcOrd="0" destOrd="0" presId="urn:microsoft.com/office/officeart/2005/8/layout/hierarchy3"/>
    <dgm:cxn modelId="{19CF837C-1F8F-4525-9CA6-54B72B944AB5}" srcId="{B8C48FAE-ABA8-4FB1-9702-A6259485DADF}" destId="{25FB200F-CD11-444A-8883-3C58D20B9797}" srcOrd="0" destOrd="0" parTransId="{DF47D6E3-072B-4B89-A0DF-1F6A1C94EC5E}" sibTransId="{61609A16-BF58-46DA-8DC8-E0E1140D3A19}"/>
    <dgm:cxn modelId="{3CB9CAD1-BAE4-0D46-9DE1-47D8D3FE43D0}" type="presOf" srcId="{8623BAAB-C9B0-4DEF-ADD8-32F26367BE67}" destId="{B9663205-6F2C-4E52-8427-30520AC8DFAF}" srcOrd="0" destOrd="0" presId="urn:microsoft.com/office/officeart/2005/8/layout/hierarchy3"/>
    <dgm:cxn modelId="{18141C69-D999-42A5-88BB-7FFF78AF54D9}" srcId="{B8C48FAE-ABA8-4FB1-9702-A6259485DADF}" destId="{8623BAAB-C9B0-4DEF-ADD8-32F26367BE67}" srcOrd="2" destOrd="0" parTransId="{E6E50599-B317-4188-A764-0938C6005A87}" sibTransId="{D2E3CA6F-363C-4D36-BAE1-90FE65A388E0}"/>
    <dgm:cxn modelId="{086CCF46-469A-9747-8A67-2F3E61080166}" type="presOf" srcId="{8C9634F9-CEFC-4FEC-8AE2-42724A31E7D6}" destId="{2D1FF5D1-67FB-4122-B9F8-53DC96C3063E}" srcOrd="0" destOrd="0" presId="urn:microsoft.com/office/officeart/2005/8/layout/hierarchy3"/>
    <dgm:cxn modelId="{A46D753C-ED9F-7F44-8703-85947159CAAF}" type="presOf" srcId="{25FB200F-CD11-444A-8883-3C58D20B9797}" destId="{204733C5-446D-4B20-8A9B-FB516E11D2BB}" srcOrd="1" destOrd="0" presId="urn:microsoft.com/office/officeart/2005/8/layout/hierarchy3"/>
    <dgm:cxn modelId="{FDA7AAB2-8687-4019-A91B-16EBCFA9931E}" srcId="{B8C48FAE-ABA8-4FB1-9702-A6259485DADF}" destId="{8C9634F9-CEFC-4FEC-8AE2-42724A31E7D6}" srcOrd="3" destOrd="0" parTransId="{E480E274-4958-4183-83A4-FB50D8A8AA0F}" sibTransId="{8B4D45B5-5403-491E-BA08-6A4B0F26DAC5}"/>
    <dgm:cxn modelId="{D6D8C1BF-98CB-A44E-9FCF-EB3624D9378E}" type="presOf" srcId="{4322482F-D566-4F02-AA6C-5E6928E7B646}" destId="{5BC1766A-249F-4D42-BBE8-433311D049B8}" srcOrd="1" destOrd="0" presId="urn:microsoft.com/office/officeart/2005/8/layout/hierarchy3"/>
    <dgm:cxn modelId="{18038D16-0E9B-584A-BC3F-020748DBEACF}" type="presOf" srcId="{8623BAAB-C9B0-4DEF-ADD8-32F26367BE67}" destId="{A677C5C6-60AA-4205-B58C-0DAB3F24CD55}" srcOrd="1" destOrd="0" presId="urn:microsoft.com/office/officeart/2005/8/layout/hierarchy3"/>
    <dgm:cxn modelId="{76CA8E1A-7D54-F343-8EF9-D0BF879D92BC}" type="presOf" srcId="{B8C48FAE-ABA8-4FB1-9702-A6259485DADF}" destId="{29805ACC-692F-45F9-A0CB-3CBE6D88CE6C}" srcOrd="0" destOrd="0" presId="urn:microsoft.com/office/officeart/2005/8/layout/hierarchy3"/>
    <dgm:cxn modelId="{F086769B-D9EB-40FB-9854-01A36C1AD026}" srcId="{B8C48FAE-ABA8-4FB1-9702-A6259485DADF}" destId="{4322482F-D566-4F02-AA6C-5E6928E7B646}" srcOrd="1" destOrd="0" parTransId="{604F35CA-6A6B-4762-A7B3-7039A14F56CC}" sibTransId="{AA6D1D43-0DED-4D97-B821-4E5AE1B84A0F}"/>
    <dgm:cxn modelId="{D704CB5C-A31B-2E47-9D0B-63C9CF7D997F}" type="presParOf" srcId="{29805ACC-692F-45F9-A0CB-3CBE6D88CE6C}" destId="{29AD26C0-3873-4EA8-8733-955003C559F0}" srcOrd="0" destOrd="0" presId="urn:microsoft.com/office/officeart/2005/8/layout/hierarchy3"/>
    <dgm:cxn modelId="{20894648-A8F7-9B43-8CCA-2FC412A9AFAE}" type="presParOf" srcId="{29AD26C0-3873-4EA8-8733-955003C559F0}" destId="{5B2153D8-B7F3-47B4-953B-B4C6696CFFD6}" srcOrd="0" destOrd="0" presId="urn:microsoft.com/office/officeart/2005/8/layout/hierarchy3"/>
    <dgm:cxn modelId="{6E084410-764D-B447-8D61-69EC71B3B2FA}" type="presParOf" srcId="{5B2153D8-B7F3-47B4-953B-B4C6696CFFD6}" destId="{6529E878-F4BB-4C8F-8FA5-263C392FA022}" srcOrd="0" destOrd="0" presId="urn:microsoft.com/office/officeart/2005/8/layout/hierarchy3"/>
    <dgm:cxn modelId="{8C0CE5EB-6C12-3740-939B-6621797AB7CF}" type="presParOf" srcId="{5B2153D8-B7F3-47B4-953B-B4C6696CFFD6}" destId="{204733C5-446D-4B20-8A9B-FB516E11D2BB}" srcOrd="1" destOrd="0" presId="urn:microsoft.com/office/officeart/2005/8/layout/hierarchy3"/>
    <dgm:cxn modelId="{0C87D05A-5A1B-304E-A59B-91A03735BAEE}" type="presParOf" srcId="{29AD26C0-3873-4EA8-8733-955003C559F0}" destId="{A0F39D18-A81F-40FF-8232-FEAF2C0415D4}" srcOrd="1" destOrd="0" presId="urn:microsoft.com/office/officeart/2005/8/layout/hierarchy3"/>
    <dgm:cxn modelId="{B1D38E43-991B-B74E-AC91-D33E656187E3}" type="presParOf" srcId="{29805ACC-692F-45F9-A0CB-3CBE6D88CE6C}" destId="{477C8B22-66BA-4F5C-BA15-5FBCB33D652F}" srcOrd="1" destOrd="0" presId="urn:microsoft.com/office/officeart/2005/8/layout/hierarchy3"/>
    <dgm:cxn modelId="{4DD82BB5-6124-584E-8C7E-AB735338A9A6}" type="presParOf" srcId="{477C8B22-66BA-4F5C-BA15-5FBCB33D652F}" destId="{5991F5C7-9A5A-4936-A640-69EE903226E0}" srcOrd="0" destOrd="0" presId="urn:microsoft.com/office/officeart/2005/8/layout/hierarchy3"/>
    <dgm:cxn modelId="{DB01C6C7-BFC8-F849-B034-2DA909E3C6FB}" type="presParOf" srcId="{5991F5C7-9A5A-4936-A640-69EE903226E0}" destId="{9007036A-CEBC-4C47-9974-C0553AB4AAA5}" srcOrd="0" destOrd="0" presId="urn:microsoft.com/office/officeart/2005/8/layout/hierarchy3"/>
    <dgm:cxn modelId="{A2E94FF4-1E59-5144-9BAA-EB8635D489F2}" type="presParOf" srcId="{5991F5C7-9A5A-4936-A640-69EE903226E0}" destId="{5BC1766A-249F-4D42-BBE8-433311D049B8}" srcOrd="1" destOrd="0" presId="urn:microsoft.com/office/officeart/2005/8/layout/hierarchy3"/>
    <dgm:cxn modelId="{A2A7FF3C-EE47-4445-8DD2-E666C12AD708}" type="presParOf" srcId="{477C8B22-66BA-4F5C-BA15-5FBCB33D652F}" destId="{85E141A5-34BE-4822-AC2C-40414D580E5C}" srcOrd="1" destOrd="0" presId="urn:microsoft.com/office/officeart/2005/8/layout/hierarchy3"/>
    <dgm:cxn modelId="{3028CBF2-D834-1648-BECE-89BE6FC2D506}" type="presParOf" srcId="{29805ACC-692F-45F9-A0CB-3CBE6D88CE6C}" destId="{4071C09C-37C9-422A-9076-9263E2E43305}" srcOrd="2" destOrd="0" presId="urn:microsoft.com/office/officeart/2005/8/layout/hierarchy3"/>
    <dgm:cxn modelId="{A114F0C5-DC9A-7643-9BF3-1339B3BD824E}" type="presParOf" srcId="{4071C09C-37C9-422A-9076-9263E2E43305}" destId="{C526844E-6926-4639-9D00-D110FF4A894B}" srcOrd="0" destOrd="0" presId="urn:microsoft.com/office/officeart/2005/8/layout/hierarchy3"/>
    <dgm:cxn modelId="{9C500042-BE58-A146-8128-4C97CE40B2A7}" type="presParOf" srcId="{C526844E-6926-4639-9D00-D110FF4A894B}" destId="{B9663205-6F2C-4E52-8427-30520AC8DFAF}" srcOrd="0" destOrd="0" presId="urn:microsoft.com/office/officeart/2005/8/layout/hierarchy3"/>
    <dgm:cxn modelId="{9DD10782-FCD4-F045-A8A3-66198564401E}" type="presParOf" srcId="{C526844E-6926-4639-9D00-D110FF4A894B}" destId="{A677C5C6-60AA-4205-B58C-0DAB3F24CD55}" srcOrd="1" destOrd="0" presId="urn:microsoft.com/office/officeart/2005/8/layout/hierarchy3"/>
    <dgm:cxn modelId="{89BF2B9D-002C-CB45-A3BE-C813040EC061}" type="presParOf" srcId="{4071C09C-37C9-422A-9076-9263E2E43305}" destId="{E6C480C3-6E2C-4048-996A-974CD02F3781}" srcOrd="1" destOrd="0" presId="urn:microsoft.com/office/officeart/2005/8/layout/hierarchy3"/>
    <dgm:cxn modelId="{A64BBACE-BD0E-824F-8103-D7A0E43B208F}" type="presParOf" srcId="{29805ACC-692F-45F9-A0CB-3CBE6D88CE6C}" destId="{C7177A9F-221E-426B-962B-BD238462B4CC}" srcOrd="3" destOrd="0" presId="urn:microsoft.com/office/officeart/2005/8/layout/hierarchy3"/>
    <dgm:cxn modelId="{6F57AB3D-8BB3-8943-8267-6CC8DFB43C36}" type="presParOf" srcId="{C7177A9F-221E-426B-962B-BD238462B4CC}" destId="{C7CDD3F2-C274-443C-8844-AC66C4E3AF6B}" srcOrd="0" destOrd="0" presId="urn:microsoft.com/office/officeart/2005/8/layout/hierarchy3"/>
    <dgm:cxn modelId="{551746B9-EFD4-D149-9E2B-A752A86AE7FF}" type="presParOf" srcId="{C7CDD3F2-C274-443C-8844-AC66C4E3AF6B}" destId="{2D1FF5D1-67FB-4122-B9F8-53DC96C3063E}" srcOrd="0" destOrd="0" presId="urn:microsoft.com/office/officeart/2005/8/layout/hierarchy3"/>
    <dgm:cxn modelId="{7A9FB2D1-981F-A245-A43F-C5609558F460}" type="presParOf" srcId="{C7CDD3F2-C274-443C-8844-AC66C4E3AF6B}" destId="{87D76F0C-6D40-40DC-A107-41C65406A2B1}" srcOrd="1" destOrd="0" presId="urn:microsoft.com/office/officeart/2005/8/layout/hierarchy3"/>
    <dgm:cxn modelId="{4F7FDF59-C870-5446-887E-52789A70DBD0}" type="presParOf" srcId="{C7177A9F-221E-426B-962B-BD238462B4CC}" destId="{79C9BF19-0F67-42D9-8A2F-19B6717370A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9CC1CB-CE8B-3E45-B16E-4F582CAF0A37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F15F1D3-12FF-E74C-BD6A-23F5E5BB043A}">
      <dgm:prSet/>
      <dgm:spPr/>
      <dgm:t>
        <a:bodyPr/>
        <a:lstStyle/>
        <a:p>
          <a:pPr rtl="0"/>
          <a:r>
            <a:rPr lang="en-US" smtClean="0"/>
            <a:t>Very similar in concept to the Android List View</a:t>
          </a:r>
          <a:endParaRPr lang="en-US"/>
        </a:p>
      </dgm:t>
    </dgm:pt>
    <dgm:pt modelId="{92A68156-4ED1-3F40-A6D4-B5FAA14B8B3B}" type="parTrans" cxnId="{6B813E26-8ACC-8546-9FAD-AB9A8D30030B}">
      <dgm:prSet/>
      <dgm:spPr/>
      <dgm:t>
        <a:bodyPr/>
        <a:lstStyle/>
        <a:p>
          <a:endParaRPr lang="en-US"/>
        </a:p>
      </dgm:t>
    </dgm:pt>
    <dgm:pt modelId="{28A12981-0AA4-DB43-AD0A-53E7FB0BC847}" type="sibTrans" cxnId="{6B813E26-8ACC-8546-9FAD-AB9A8D30030B}">
      <dgm:prSet/>
      <dgm:spPr/>
      <dgm:t>
        <a:bodyPr/>
        <a:lstStyle/>
        <a:p>
          <a:endParaRPr lang="en-US"/>
        </a:p>
      </dgm:t>
    </dgm:pt>
    <dgm:pt modelId="{A95F393E-AE56-FB4A-8850-E6BD4130ACDC}">
      <dgm:prSet/>
      <dgm:spPr/>
      <dgm:t>
        <a:bodyPr/>
        <a:lstStyle/>
        <a:p>
          <a:pPr rtl="0"/>
          <a:r>
            <a:rPr lang="en-US" smtClean="0"/>
            <a:t>Also arranges and reuses visible views</a:t>
          </a:r>
          <a:endParaRPr lang="en-US"/>
        </a:p>
      </dgm:t>
    </dgm:pt>
    <dgm:pt modelId="{C658B338-B0CE-B646-8635-2B682A9CD8BF}" type="parTrans" cxnId="{67BF8FA7-9847-9942-ABD9-5E3E32BD0A44}">
      <dgm:prSet/>
      <dgm:spPr/>
      <dgm:t>
        <a:bodyPr/>
        <a:lstStyle/>
        <a:p>
          <a:endParaRPr lang="en-US"/>
        </a:p>
      </dgm:t>
    </dgm:pt>
    <dgm:pt modelId="{48703EB0-807F-8D49-8152-14DC0E315AE8}" type="sibTrans" cxnId="{67BF8FA7-9847-9942-ABD9-5E3E32BD0A44}">
      <dgm:prSet/>
      <dgm:spPr/>
      <dgm:t>
        <a:bodyPr/>
        <a:lstStyle/>
        <a:p>
          <a:endParaRPr lang="en-US"/>
        </a:p>
      </dgm:t>
    </dgm:pt>
    <dgm:pt modelId="{442839A8-7B9C-2A47-91B0-7A78CF696A75}">
      <dgm:prSet/>
      <dgm:spPr/>
      <dgm:t>
        <a:bodyPr/>
        <a:lstStyle/>
        <a:p>
          <a:pPr rtl="0"/>
          <a:r>
            <a:rPr lang="en-US" smtClean="0"/>
            <a:t>Requires an adapter</a:t>
          </a:r>
          <a:endParaRPr lang="en-US"/>
        </a:p>
      </dgm:t>
    </dgm:pt>
    <dgm:pt modelId="{90146EB4-DD1B-DC47-89D0-2AAD416F5283}" type="parTrans" cxnId="{0FF90B76-8C49-4946-A6A1-F2967BA3708C}">
      <dgm:prSet/>
      <dgm:spPr/>
      <dgm:t>
        <a:bodyPr/>
        <a:lstStyle/>
        <a:p>
          <a:endParaRPr lang="en-US"/>
        </a:p>
      </dgm:t>
    </dgm:pt>
    <dgm:pt modelId="{D0E289EF-690E-0C42-91AC-BED818B22510}" type="sibTrans" cxnId="{0FF90B76-8C49-4946-A6A1-F2967BA3708C}">
      <dgm:prSet/>
      <dgm:spPr/>
      <dgm:t>
        <a:bodyPr/>
        <a:lstStyle/>
        <a:p>
          <a:endParaRPr lang="en-US"/>
        </a:p>
      </dgm:t>
    </dgm:pt>
    <dgm:pt modelId="{62023B89-C907-AE46-BF32-4CDDA1767FE6}" type="pres">
      <dgm:prSet presAssocID="{499CC1CB-CE8B-3E45-B16E-4F582CAF0A3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ABF59C-40FE-CF4B-AB0A-755F29C03100}" type="pres">
      <dgm:prSet presAssocID="{DF15F1D3-12FF-E74C-BD6A-23F5E5BB043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CBE900-6E42-F447-A46E-80E87CCFA287}" type="pres">
      <dgm:prSet presAssocID="{28A12981-0AA4-DB43-AD0A-53E7FB0BC847}" presName="spacer" presStyleCnt="0"/>
      <dgm:spPr/>
    </dgm:pt>
    <dgm:pt modelId="{81FDB62C-B1EB-3D4B-A206-4582C7294A00}" type="pres">
      <dgm:prSet presAssocID="{A95F393E-AE56-FB4A-8850-E6BD4130ACD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D8F8EA-983E-8D44-B1F3-3E2A1A17D131}" type="pres">
      <dgm:prSet presAssocID="{48703EB0-807F-8D49-8152-14DC0E315AE8}" presName="spacer" presStyleCnt="0"/>
      <dgm:spPr/>
    </dgm:pt>
    <dgm:pt modelId="{DE28648E-B1CC-0B40-8A29-D6F3FAAEC0BF}" type="pres">
      <dgm:prSet presAssocID="{442839A8-7B9C-2A47-91B0-7A78CF696A7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4AAA9F4-F331-A94B-BE9E-77233611434D}" type="presOf" srcId="{A95F393E-AE56-FB4A-8850-E6BD4130ACDC}" destId="{81FDB62C-B1EB-3D4B-A206-4582C7294A00}" srcOrd="0" destOrd="0" presId="urn:microsoft.com/office/officeart/2005/8/layout/vList2"/>
    <dgm:cxn modelId="{EB997E1A-D418-4B4B-AB27-0C7CEC2AA02D}" type="presOf" srcId="{499CC1CB-CE8B-3E45-B16E-4F582CAF0A37}" destId="{62023B89-C907-AE46-BF32-4CDDA1767FE6}" srcOrd="0" destOrd="0" presId="urn:microsoft.com/office/officeart/2005/8/layout/vList2"/>
    <dgm:cxn modelId="{0FF90B76-8C49-4946-A6A1-F2967BA3708C}" srcId="{499CC1CB-CE8B-3E45-B16E-4F582CAF0A37}" destId="{442839A8-7B9C-2A47-91B0-7A78CF696A75}" srcOrd="2" destOrd="0" parTransId="{90146EB4-DD1B-DC47-89D0-2AAD416F5283}" sibTransId="{D0E289EF-690E-0C42-91AC-BED818B22510}"/>
    <dgm:cxn modelId="{1344EEC2-003D-C640-A116-40ECEF6365CE}" type="presOf" srcId="{DF15F1D3-12FF-E74C-BD6A-23F5E5BB043A}" destId="{A3ABF59C-40FE-CF4B-AB0A-755F29C03100}" srcOrd="0" destOrd="0" presId="urn:microsoft.com/office/officeart/2005/8/layout/vList2"/>
    <dgm:cxn modelId="{6B813E26-8ACC-8546-9FAD-AB9A8D30030B}" srcId="{499CC1CB-CE8B-3E45-B16E-4F582CAF0A37}" destId="{DF15F1D3-12FF-E74C-BD6A-23F5E5BB043A}" srcOrd="0" destOrd="0" parTransId="{92A68156-4ED1-3F40-A6D4-B5FAA14B8B3B}" sibTransId="{28A12981-0AA4-DB43-AD0A-53E7FB0BC847}"/>
    <dgm:cxn modelId="{3304930B-D77A-C74C-9C9C-8D1ADFF293F4}" type="presOf" srcId="{442839A8-7B9C-2A47-91B0-7A78CF696A75}" destId="{DE28648E-B1CC-0B40-8A29-D6F3FAAEC0BF}" srcOrd="0" destOrd="0" presId="urn:microsoft.com/office/officeart/2005/8/layout/vList2"/>
    <dgm:cxn modelId="{67BF8FA7-9847-9942-ABD9-5E3E32BD0A44}" srcId="{499CC1CB-CE8B-3E45-B16E-4F582CAF0A37}" destId="{A95F393E-AE56-FB4A-8850-E6BD4130ACDC}" srcOrd="1" destOrd="0" parTransId="{C658B338-B0CE-B646-8635-2B682A9CD8BF}" sibTransId="{48703EB0-807F-8D49-8152-14DC0E315AE8}"/>
    <dgm:cxn modelId="{3B86C0FC-E9C0-3E48-9924-EC8075588D57}" type="presParOf" srcId="{62023B89-C907-AE46-BF32-4CDDA1767FE6}" destId="{A3ABF59C-40FE-CF4B-AB0A-755F29C03100}" srcOrd="0" destOrd="0" presId="urn:microsoft.com/office/officeart/2005/8/layout/vList2"/>
    <dgm:cxn modelId="{9D668B75-1E4F-1645-9C2B-2066216FB1DC}" type="presParOf" srcId="{62023B89-C907-AE46-BF32-4CDDA1767FE6}" destId="{9BCBE900-6E42-F447-A46E-80E87CCFA287}" srcOrd="1" destOrd="0" presId="urn:microsoft.com/office/officeart/2005/8/layout/vList2"/>
    <dgm:cxn modelId="{94E2A2F2-75A5-ED4C-A430-4CEE9E73D990}" type="presParOf" srcId="{62023B89-C907-AE46-BF32-4CDDA1767FE6}" destId="{81FDB62C-B1EB-3D4B-A206-4582C7294A00}" srcOrd="2" destOrd="0" presId="urn:microsoft.com/office/officeart/2005/8/layout/vList2"/>
    <dgm:cxn modelId="{14E14127-8F3F-1D4F-B19A-B93AFE8F0E70}" type="presParOf" srcId="{62023B89-C907-AE46-BF32-4CDDA1767FE6}" destId="{99D8F8EA-983E-8D44-B1F3-3E2A1A17D131}" srcOrd="3" destOrd="0" presId="urn:microsoft.com/office/officeart/2005/8/layout/vList2"/>
    <dgm:cxn modelId="{4EE746D1-01ED-714A-8BC7-2DA98051307E}" type="presParOf" srcId="{62023B89-C907-AE46-BF32-4CDDA1767FE6}" destId="{DE28648E-B1CC-0B40-8A29-D6F3FAAEC0B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3BAD63-0301-44C0-B5EA-79FA1CEB53DE}">
      <dsp:nvSpPr>
        <dsp:cNvPr id="0" name=""/>
        <dsp:cNvSpPr/>
      </dsp:nvSpPr>
      <dsp:spPr>
        <a:xfrm rot="5400000">
          <a:off x="5583016" y="-2276528"/>
          <a:ext cx="894135" cy="567537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Objective-C/Swift/</a:t>
          </a:r>
          <a:r>
            <a:rPr lang="en-US" sz="1600" kern="1200" dirty="0" err="1" smtClean="0"/>
            <a:t>Xcode</a:t>
          </a:r>
          <a:endParaRPr lang="en-US" sz="1600" kern="1200" dirty="0"/>
        </a:p>
      </dsp:txBody>
      <dsp:txXfrm rot="-5400000">
        <a:off x="3192397" y="157739"/>
        <a:ext cx="5631725" cy="806839"/>
      </dsp:txXfrm>
    </dsp:sp>
    <dsp:sp modelId="{F75FE8B2-8B18-4FC8-8266-52116E189DB6}">
      <dsp:nvSpPr>
        <dsp:cNvPr id="0" name=""/>
        <dsp:cNvSpPr/>
      </dsp:nvSpPr>
      <dsp:spPr>
        <a:xfrm>
          <a:off x="0" y="2323"/>
          <a:ext cx="3192397" cy="11176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iOS</a:t>
          </a:r>
          <a:endParaRPr lang="en-US" sz="3300" kern="1200"/>
        </a:p>
      </dsp:txBody>
      <dsp:txXfrm>
        <a:off x="54560" y="56883"/>
        <a:ext cx="3083277" cy="1008549"/>
      </dsp:txXfrm>
    </dsp:sp>
    <dsp:sp modelId="{9FECCD0A-F5DA-4995-91F0-61F762B98BB9}">
      <dsp:nvSpPr>
        <dsp:cNvPr id="0" name=""/>
        <dsp:cNvSpPr/>
      </dsp:nvSpPr>
      <dsp:spPr>
        <a:xfrm rot="5400000">
          <a:off x="5583016" y="-1102975"/>
          <a:ext cx="894135" cy="567537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Java/Android XML</a:t>
          </a:r>
          <a:endParaRPr lang="en-US" sz="1600" kern="1200"/>
        </a:p>
      </dsp:txBody>
      <dsp:txXfrm rot="-5400000">
        <a:off x="3192397" y="1331292"/>
        <a:ext cx="5631725" cy="806839"/>
      </dsp:txXfrm>
    </dsp:sp>
    <dsp:sp modelId="{8A5F8B74-DF0A-4977-8758-2E72DFCAE465}">
      <dsp:nvSpPr>
        <dsp:cNvPr id="0" name=""/>
        <dsp:cNvSpPr/>
      </dsp:nvSpPr>
      <dsp:spPr>
        <a:xfrm>
          <a:off x="0" y="1175876"/>
          <a:ext cx="3192397" cy="11176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Android</a:t>
          </a:r>
          <a:endParaRPr lang="en-US" sz="3300" kern="1200"/>
        </a:p>
      </dsp:txBody>
      <dsp:txXfrm>
        <a:off x="54560" y="1230436"/>
        <a:ext cx="3083277" cy="1008549"/>
      </dsp:txXfrm>
    </dsp:sp>
    <dsp:sp modelId="{D4F075F6-7DE5-4AF8-8126-97E9263801E3}">
      <dsp:nvSpPr>
        <dsp:cNvPr id="0" name=""/>
        <dsp:cNvSpPr/>
      </dsp:nvSpPr>
      <dsp:spPr>
        <a:xfrm rot="5400000">
          <a:off x="5583016" y="70577"/>
          <a:ext cx="894135" cy="567537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C# .NET/XAML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C++/XAML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Html5/JS</a:t>
          </a:r>
          <a:endParaRPr lang="en-US" sz="1600" kern="1200"/>
        </a:p>
      </dsp:txBody>
      <dsp:txXfrm rot="-5400000">
        <a:off x="3192397" y="2504844"/>
        <a:ext cx="5631725" cy="806839"/>
      </dsp:txXfrm>
    </dsp:sp>
    <dsp:sp modelId="{FE1F5C0D-EFE8-4472-97A5-6F129CDAD213}">
      <dsp:nvSpPr>
        <dsp:cNvPr id="0" name=""/>
        <dsp:cNvSpPr/>
      </dsp:nvSpPr>
      <dsp:spPr>
        <a:xfrm>
          <a:off x="0" y="2349429"/>
          <a:ext cx="3192397" cy="11176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WinRT</a:t>
          </a:r>
          <a:endParaRPr lang="en-US" sz="3300" kern="1200"/>
        </a:p>
      </dsp:txBody>
      <dsp:txXfrm>
        <a:off x="54560" y="2403989"/>
        <a:ext cx="3083277" cy="1008549"/>
      </dsp:txXfrm>
    </dsp:sp>
    <dsp:sp modelId="{324830FC-77D9-4440-A7EA-BD68323B1697}">
      <dsp:nvSpPr>
        <dsp:cNvPr id="0" name=""/>
        <dsp:cNvSpPr/>
      </dsp:nvSpPr>
      <dsp:spPr>
        <a:xfrm rot="5400000">
          <a:off x="5583016" y="1244130"/>
          <a:ext cx="894135" cy="567537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C# .NET/XAML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C++/XAML</a:t>
          </a:r>
          <a:endParaRPr lang="en-US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Html5/JS</a:t>
          </a:r>
          <a:endParaRPr lang="en-US" sz="1600" kern="1200"/>
        </a:p>
      </dsp:txBody>
      <dsp:txXfrm rot="-5400000">
        <a:off x="3192397" y="3678397"/>
        <a:ext cx="5631725" cy="806839"/>
      </dsp:txXfrm>
    </dsp:sp>
    <dsp:sp modelId="{C8D33507-90D2-4DC6-A252-CB37D8F05D85}">
      <dsp:nvSpPr>
        <dsp:cNvPr id="0" name=""/>
        <dsp:cNvSpPr/>
      </dsp:nvSpPr>
      <dsp:spPr>
        <a:xfrm>
          <a:off x="0" y="3522982"/>
          <a:ext cx="3192397" cy="11176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Windows Phone</a:t>
          </a:r>
          <a:endParaRPr lang="en-US" sz="3300" kern="1200"/>
        </a:p>
      </dsp:txBody>
      <dsp:txXfrm>
        <a:off x="54560" y="3577542"/>
        <a:ext cx="3083277" cy="10085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2A974-E7F3-4D8E-8596-BB2E2C01B1EB}">
      <dsp:nvSpPr>
        <dsp:cNvPr id="0" name=""/>
        <dsp:cNvSpPr/>
      </dsp:nvSpPr>
      <dsp:spPr>
        <a:xfrm>
          <a:off x="624939" y="0"/>
          <a:ext cx="7082647" cy="254529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76ED2-C1ED-4633-8E5E-E3AD47046CD4}">
      <dsp:nvSpPr>
        <dsp:cNvPr id="0" name=""/>
        <dsp:cNvSpPr/>
      </dsp:nvSpPr>
      <dsp:spPr>
        <a:xfrm>
          <a:off x="4793" y="763588"/>
          <a:ext cx="1968136" cy="10181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HTML5/JS</a:t>
          </a:r>
          <a:endParaRPr lang="en-US" sz="1600" kern="1200"/>
        </a:p>
      </dsp:txBody>
      <dsp:txXfrm>
        <a:off x="54493" y="813288"/>
        <a:ext cx="1868736" cy="918718"/>
      </dsp:txXfrm>
    </dsp:sp>
    <dsp:sp modelId="{48329FE1-F04D-4893-A07F-629A55FD232D}">
      <dsp:nvSpPr>
        <dsp:cNvPr id="0" name=""/>
        <dsp:cNvSpPr/>
      </dsp:nvSpPr>
      <dsp:spPr>
        <a:xfrm>
          <a:off x="2123061" y="763588"/>
          <a:ext cx="1968136" cy="10181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Cordova</a:t>
          </a:r>
          <a:endParaRPr lang="en-US" sz="1600" kern="1200" dirty="0"/>
        </a:p>
      </dsp:txBody>
      <dsp:txXfrm>
        <a:off x="2172761" y="813288"/>
        <a:ext cx="1868736" cy="918718"/>
      </dsp:txXfrm>
    </dsp:sp>
    <dsp:sp modelId="{9E6C13B3-0683-4911-8B7E-A42AA23C2A42}">
      <dsp:nvSpPr>
        <dsp:cNvPr id="0" name=""/>
        <dsp:cNvSpPr/>
      </dsp:nvSpPr>
      <dsp:spPr>
        <a:xfrm>
          <a:off x="4241329" y="763588"/>
          <a:ext cx="1968136" cy="10181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Xamarin</a:t>
          </a:r>
          <a:endParaRPr lang="en-US" sz="1600" kern="1200" dirty="0"/>
        </a:p>
      </dsp:txBody>
      <dsp:txXfrm>
        <a:off x="4291029" y="813288"/>
        <a:ext cx="1868736" cy="918718"/>
      </dsp:txXfrm>
    </dsp:sp>
    <dsp:sp modelId="{34B6F6B0-6A97-4770-99FC-E10FD9826F8D}">
      <dsp:nvSpPr>
        <dsp:cNvPr id="0" name=""/>
        <dsp:cNvSpPr/>
      </dsp:nvSpPr>
      <dsp:spPr>
        <a:xfrm>
          <a:off x="6359597" y="763588"/>
          <a:ext cx="1968136" cy="10181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Java-Android</a:t>
          </a:r>
        </a:p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Objective-C/ Swift /iOS</a:t>
          </a:r>
          <a:endParaRPr lang="en-US" sz="1600" kern="1200" dirty="0"/>
        </a:p>
      </dsp:txBody>
      <dsp:txXfrm>
        <a:off x="6409297" y="813288"/>
        <a:ext cx="1868736" cy="9187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9E878-F4BB-4C8F-8FA5-263C392FA022}">
      <dsp:nvSpPr>
        <dsp:cNvPr id="0" name=""/>
        <dsp:cNvSpPr/>
      </dsp:nvSpPr>
      <dsp:spPr>
        <a:xfrm>
          <a:off x="0" y="12108"/>
          <a:ext cx="1738620" cy="8693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Mobile Enabled Web</a:t>
          </a:r>
          <a:endParaRPr lang="en-US" sz="2200" kern="1200" dirty="0"/>
        </a:p>
      </dsp:txBody>
      <dsp:txXfrm>
        <a:off x="25461" y="37569"/>
        <a:ext cx="1687698" cy="818388"/>
      </dsp:txXfrm>
    </dsp:sp>
    <dsp:sp modelId="{9007036A-CEBC-4C47-9974-C0553AB4AAA5}">
      <dsp:nvSpPr>
        <dsp:cNvPr id="0" name=""/>
        <dsp:cNvSpPr/>
      </dsp:nvSpPr>
      <dsp:spPr>
        <a:xfrm>
          <a:off x="2160235" y="24408"/>
          <a:ext cx="1738620" cy="8693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Hybrid</a:t>
          </a:r>
          <a:endParaRPr lang="en-US" sz="2200" kern="1200" dirty="0"/>
        </a:p>
      </dsp:txBody>
      <dsp:txXfrm>
        <a:off x="2185696" y="49869"/>
        <a:ext cx="1687698" cy="818388"/>
      </dsp:txXfrm>
    </dsp:sp>
    <dsp:sp modelId="{B9663205-6F2C-4E52-8427-30520AC8DFAF}">
      <dsp:nvSpPr>
        <dsp:cNvPr id="0" name=""/>
        <dsp:cNvSpPr/>
      </dsp:nvSpPr>
      <dsp:spPr>
        <a:xfrm>
          <a:off x="4320488" y="24408"/>
          <a:ext cx="1738620" cy="8693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Near Native</a:t>
          </a:r>
          <a:endParaRPr lang="en-US" sz="2200" kern="1200" dirty="0"/>
        </a:p>
      </dsp:txBody>
      <dsp:txXfrm>
        <a:off x="4345949" y="49869"/>
        <a:ext cx="1687698" cy="818388"/>
      </dsp:txXfrm>
    </dsp:sp>
    <dsp:sp modelId="{2D1FF5D1-67FB-4122-B9F8-53DC96C3063E}">
      <dsp:nvSpPr>
        <dsp:cNvPr id="0" name=""/>
        <dsp:cNvSpPr/>
      </dsp:nvSpPr>
      <dsp:spPr>
        <a:xfrm>
          <a:off x="6408710" y="12673"/>
          <a:ext cx="1738620" cy="8693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True</a:t>
          </a:r>
        </a:p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Native</a:t>
          </a:r>
          <a:endParaRPr lang="en-US" sz="2200" kern="1200" dirty="0"/>
        </a:p>
      </dsp:txBody>
      <dsp:txXfrm>
        <a:off x="6434171" y="38134"/>
        <a:ext cx="1687698" cy="8183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ABF59C-40FE-CF4B-AB0A-755F29C03100}">
      <dsp:nvSpPr>
        <dsp:cNvPr id="0" name=""/>
        <dsp:cNvSpPr/>
      </dsp:nvSpPr>
      <dsp:spPr>
        <a:xfrm>
          <a:off x="0" y="554047"/>
          <a:ext cx="3886200" cy="1113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Very similar in concept to the Android List View</a:t>
          </a:r>
          <a:endParaRPr lang="en-US" sz="2800" kern="1200"/>
        </a:p>
      </dsp:txBody>
      <dsp:txXfrm>
        <a:off x="54373" y="608420"/>
        <a:ext cx="3777454" cy="1005094"/>
      </dsp:txXfrm>
    </dsp:sp>
    <dsp:sp modelId="{81FDB62C-B1EB-3D4B-A206-4582C7294A00}">
      <dsp:nvSpPr>
        <dsp:cNvPr id="0" name=""/>
        <dsp:cNvSpPr/>
      </dsp:nvSpPr>
      <dsp:spPr>
        <a:xfrm>
          <a:off x="0" y="1748527"/>
          <a:ext cx="3886200" cy="1113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Also arranges and reuses visible views</a:t>
          </a:r>
          <a:endParaRPr lang="en-US" sz="2800" kern="1200"/>
        </a:p>
      </dsp:txBody>
      <dsp:txXfrm>
        <a:off x="54373" y="1802900"/>
        <a:ext cx="3777454" cy="1005094"/>
      </dsp:txXfrm>
    </dsp:sp>
    <dsp:sp modelId="{DE28648E-B1CC-0B40-8A29-D6F3FAAEC0BF}">
      <dsp:nvSpPr>
        <dsp:cNvPr id="0" name=""/>
        <dsp:cNvSpPr/>
      </dsp:nvSpPr>
      <dsp:spPr>
        <a:xfrm>
          <a:off x="0" y="2943007"/>
          <a:ext cx="3886200" cy="1113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Requires an adapter</a:t>
          </a:r>
          <a:endParaRPr lang="en-US" sz="2800" kern="1200"/>
        </a:p>
      </dsp:txBody>
      <dsp:txXfrm>
        <a:off x="54373" y="2997380"/>
        <a:ext cx="3777454" cy="10050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E0615-FC25-5F4A-BF8C-2EDDCF645F7A}" type="datetimeFigureOut">
              <a:rPr lang="en-US" smtClean="0"/>
              <a:t>3/11/16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DD379-5719-EC4D-877B-E52F97105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8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233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391DD-6FC2-4527-B39F-66F2D8C9F2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01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Spin off of Mono.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DD379-5719-EC4D-877B-E52F971054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20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DD379-5719-EC4D-877B-E52F9710545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95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607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44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542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2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16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56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D59E-C322-2340-891D-0AD98B17D88A}" type="datetimeFigureOut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A487A-3867-2641-9E76-D64F6EBFF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26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D59E-C322-2340-891D-0AD98B17D88A}" type="datetimeFigureOut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A487A-3867-2641-9E76-D64F6EBFF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93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D59E-C322-2340-891D-0AD98B17D88A}" type="datetimeFigureOut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A487A-3867-2641-9E76-D64F6EBFF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124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D59E-C322-2340-891D-0AD98B17D88A}" type="datetimeFigureOut">
              <a:rPr lang="en-US" smtClean="0"/>
              <a:t>3/11/16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A487A-3867-2641-9E76-D64F6EBFF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51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D59E-C322-2340-891D-0AD98B17D88A}" type="datetimeFigureOut">
              <a:rPr lang="en-US" smtClean="0"/>
              <a:t>3/11/16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A487A-3867-2641-9E76-D64F6EBFF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81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5231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D59E-C322-2340-891D-0AD98B17D88A}" type="datetimeFigureOut">
              <a:rPr lang="en-US" smtClean="0"/>
              <a:t>3/11/16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A487A-3867-2641-9E76-D64F6EBFF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892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D59E-C322-2340-891D-0AD98B17D88A}" type="datetimeFigureOut">
              <a:rPr lang="en-US" smtClean="0"/>
              <a:t>3/11/16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A487A-3867-2641-9E76-D64F6EBFF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692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51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D59E-C322-2340-891D-0AD98B17D88A}" type="datetimeFigureOut">
              <a:rPr lang="en-US" smtClean="0"/>
              <a:t>3/11/16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A487A-3867-2641-9E76-D64F6EBFF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849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D59E-C322-2340-891D-0AD98B17D88A}" type="datetimeFigureOut">
              <a:rPr lang="en-US" smtClean="0"/>
              <a:t>3/11/16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A487A-3867-2641-9E76-D64F6EBFF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886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D59E-C322-2340-891D-0AD98B17D88A}" type="datetimeFigureOut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A487A-3867-2641-9E76-D64F6EBFF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24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D59E-C322-2340-891D-0AD98B17D88A}" type="datetimeFigureOut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A487A-3867-2641-9E76-D64F6EBFF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352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2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7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61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5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20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57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94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121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42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81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929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760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872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909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9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4956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644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3175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9223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1132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612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561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7310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51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861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386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442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8651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836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58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64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22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891" indent="-274313">
              <a:buClr>
                <a:srgbClr val="7AB800"/>
              </a:buClr>
              <a:buFont typeface="Arial" pitchFamily="34" charset="0"/>
              <a:buChar char="•"/>
              <a:defRPr>
                <a:solidFill>
                  <a:srgbClr val="1E1E1E"/>
                </a:solidFill>
              </a:defRPr>
            </a:lvl1pPr>
            <a:lvl2pPr marL="640064" indent="-274313">
              <a:buClr>
                <a:srgbClr val="7AB800"/>
              </a:buClr>
              <a:buFont typeface="Calibri" pitchFamily="34" charset="0"/>
              <a:buChar char="–"/>
              <a:defRPr>
                <a:solidFill>
                  <a:srgbClr val="1E1E1E"/>
                </a:solidFill>
              </a:defRPr>
            </a:lvl2pPr>
            <a:lvl3pPr marL="914377" indent="-228594">
              <a:buClr>
                <a:srgbClr val="7AB800"/>
              </a:buClr>
              <a:buFont typeface="Arial" pitchFamily="34" charset="0"/>
              <a:buChar char="•"/>
              <a:defRPr>
                <a:solidFill>
                  <a:srgbClr val="1E1E1E"/>
                </a:solidFill>
              </a:defRPr>
            </a:lvl3pPr>
            <a:lvl4pPr marL="1124684" indent="-228594">
              <a:buClr>
                <a:srgbClr val="7AB800"/>
              </a:buClr>
              <a:buFont typeface="Arial" pitchFamily="34" charset="0"/>
              <a:buChar char="•"/>
              <a:defRPr>
                <a:solidFill>
                  <a:srgbClr val="1E1E1E"/>
                </a:solidFill>
              </a:defRPr>
            </a:lvl4pPr>
            <a:lvl5pPr marL="1325847" indent="-228594">
              <a:buClr>
                <a:srgbClr val="7AB800"/>
              </a:buClr>
              <a:buFont typeface="Arial" pitchFamily="34" charset="0"/>
              <a:buChar char="•"/>
              <a:defRPr>
                <a:solidFill>
                  <a:srgbClr val="1E1E1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737600" y="6356353"/>
            <a:ext cx="2844800" cy="3661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94C9EC4-8F6C-406F-BAEE-79BFF8C44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5689600" y="6356353"/>
            <a:ext cx="5080000" cy="366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0"/>
            <a:ext cx="12192000" cy="76200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"/>
              <a:ea typeface="ヒラギノ角ゴ ProN W3" charset="0"/>
              <a:cs typeface="Calibri"/>
              <a:sym typeface="Gill Sans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 rot="18900000">
            <a:off x="839386" y="26095"/>
            <a:ext cx="147404" cy="102184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"/>
              <a:ea typeface="ヒラギノ角ゴ ProN W3" charset="0"/>
              <a:cs typeface="Calibri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545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966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345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51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311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17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8.xml"/><Relationship Id="rId15" Type="http://schemas.openxmlformats.org/officeDocument/2006/relationships/theme" Target="../theme/theme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54.xml"/><Relationship Id="rId16" Type="http://schemas.openxmlformats.org/officeDocument/2006/relationships/theme" Target="../theme/theme4.xml"/><Relationship Id="rId17" Type="http://schemas.openxmlformats.org/officeDocument/2006/relationships/image" Target="../media/image2.jpg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9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3D59E-C322-2340-891D-0AD98B17D88A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A487A-3867-2641-9E76-D64F6EBFFFD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407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</p:sldLayoutIdLst>
  <p:timing>
    <p:tnLst>
      <p:par>
        <p:cTn id="1" dur="indefinite" restart="never" nodeType="tmRoot"/>
      </p:par>
    </p:tnLst>
  </p:timing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bg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bg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bg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3D59E-C322-2340-891D-0AD98B17D88A}" type="datetimeFigureOut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A487A-3867-2641-9E76-D64F6EBFF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572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</p:sldLayoutIdLst>
  <p:timing>
    <p:tnLst>
      <p:par>
        <p:cTn id="1" dur="indefinite" restart="never" nodeType="tmRoot"/>
      </p:par>
    </p:tnLst>
  </p:timing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bg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bg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bg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72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142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5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5609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</p:sldLayoutIdLst>
  <p:timing>
    <p:tnLst>
      <p:par>
        <p:cTn id="1" dur="indefinite" restart="never" nodeType="tmRoot"/>
      </p:par>
    </p:tnLst>
  </p:timing>
  <p:txStyles>
    <p:titleStyle>
      <a:lvl1pPr algn="ctr" defTabSz="1219170" rtl="0" eaLnBrk="1" latinLnBrk="0" hangingPunct="1">
        <a:spcBef>
          <a:spcPct val="0"/>
        </a:spcBef>
        <a:buNone/>
        <a:defRPr sz="5867" b="1" kern="1200">
          <a:solidFill>
            <a:srgbClr val="4F81BD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bg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bg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bg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3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4" Type="http://schemas.openxmlformats.org/officeDocument/2006/relationships/image" Target="../media/image34.tiff"/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3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37.tiff"/><Relationship Id="rId3" Type="http://schemas.openxmlformats.org/officeDocument/2006/relationships/image" Target="../media/image3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3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image" Target="../media/image42.tiff"/><Relationship Id="rId5" Type="http://schemas.openxmlformats.org/officeDocument/2006/relationships/image" Target="../media/image43.tiff"/><Relationship Id="rId6" Type="http://schemas.openxmlformats.org/officeDocument/2006/relationships/image" Target="../media/image44.tiff"/><Relationship Id="rId7" Type="http://schemas.openxmlformats.org/officeDocument/2006/relationships/image" Target="../media/image45.tiff"/><Relationship Id="rId8" Type="http://schemas.openxmlformats.org/officeDocument/2006/relationships/image" Target="../media/image46.tiff"/><Relationship Id="rId9" Type="http://schemas.openxmlformats.org/officeDocument/2006/relationships/image" Target="../media/image47.tiff"/><Relationship Id="rId10" Type="http://schemas.openxmlformats.org/officeDocument/2006/relationships/image" Target="../media/image48.tiff"/><Relationship Id="rId11" Type="http://schemas.openxmlformats.org/officeDocument/2006/relationships/image" Target="../media/image49.tiff"/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4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4" Type="http://schemas.openxmlformats.org/officeDocument/2006/relationships/image" Target="../media/image51.tiff"/><Relationship Id="rId5" Type="http://schemas.openxmlformats.org/officeDocument/2006/relationships/image" Target="../media/image52.tiff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5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5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55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5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5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diagramData" Target="../diagrams/data3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Relationship Id="rId11" Type="http://schemas.microsoft.com/office/2007/relationships/diagramDrawing" Target="../diagrams/drawing3.xml"/><Relationship Id="rId1" Type="http://schemas.openxmlformats.org/officeDocument/2006/relationships/slideLayout" Target="../slideLayouts/slideLayout41.xml"/><Relationship Id="rId2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58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6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64.jpeg"/><Relationship Id="rId3" Type="http://schemas.openxmlformats.org/officeDocument/2006/relationships/image" Target="../media/image6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66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67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72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hyperlink" Target="mailto:kevinf@magenic.com" TargetMode="External"/><Relationship Id="rId3" Type="http://schemas.openxmlformats.org/officeDocument/2006/relationships/hyperlink" Target="http://windingroadway.blogspot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3.jpeg"/><Relationship Id="rId3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63633" y="3429000"/>
            <a:ext cx="5317067" cy="172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14564" tIns="57283" rIns="114564" bIns="57283"/>
          <a:lstStyle/>
          <a:p>
            <a:pPr algn="r">
              <a:defRPr/>
            </a:pPr>
            <a:r>
              <a:rPr lang="en-US" sz="4267" b="1" dirty="0" smtClean="0">
                <a:solidFill>
                  <a:srgbClr val="C0504D"/>
                </a:solidFill>
                <a:latin typeface="Arial" charset="0"/>
              </a:rPr>
              <a:t>Kevin Ford</a:t>
            </a:r>
            <a:endParaRPr lang="en-US" sz="3733" b="1" dirty="0">
              <a:solidFill>
                <a:srgbClr val="C0504D"/>
              </a:solidFill>
              <a:latin typeface="Arial" charset="0"/>
            </a:endParaRPr>
          </a:p>
          <a:p>
            <a:pPr algn="r">
              <a:defRPr/>
            </a:pPr>
            <a:r>
              <a:rPr lang="en-US" sz="3200" b="1" dirty="0" smtClean="0">
                <a:solidFill>
                  <a:srgbClr val="C0504D"/>
                </a:solidFill>
                <a:latin typeface="Arial" charset="0"/>
              </a:rPr>
              <a:t>Mobile Practice Lead</a:t>
            </a:r>
            <a:endParaRPr lang="en-US" sz="3200" b="1" dirty="0">
              <a:solidFill>
                <a:srgbClr val="C0504D"/>
              </a:solidFill>
              <a:latin typeface="Arial" charset="0"/>
            </a:endParaRPr>
          </a:p>
          <a:p>
            <a:pPr algn="r">
              <a:defRPr/>
            </a:pPr>
            <a:r>
              <a:rPr lang="en-US" sz="3200" b="1" dirty="0" err="1" smtClean="0">
                <a:solidFill>
                  <a:srgbClr val="C0504D"/>
                </a:solidFill>
                <a:latin typeface="Arial" charset="0"/>
              </a:rPr>
              <a:t>Magenic</a:t>
            </a:r>
            <a:endParaRPr lang="en-US" sz="3200" b="1" dirty="0">
              <a:solidFill>
                <a:srgbClr val="C0504D"/>
              </a:solidFill>
              <a:latin typeface="Arial" charset="0"/>
            </a:endParaRPr>
          </a:p>
          <a:p>
            <a:pPr>
              <a:defRPr/>
            </a:pPr>
            <a:endParaRPr lang="en-US" sz="2400" b="1" dirty="0">
              <a:solidFill>
                <a:srgbClr val="C0504D"/>
              </a:solidFill>
              <a:latin typeface="Arial" charset="0"/>
            </a:endParaRPr>
          </a:p>
          <a:p>
            <a:pPr>
              <a:defRPr/>
            </a:pPr>
            <a:endParaRPr lang="en-US" sz="1867" dirty="0">
              <a:solidFill>
                <a:srgbClr val="C0504D"/>
              </a:solidFill>
              <a:latin typeface="Times New Roman" pitchFamily="28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880104" y="5310425"/>
            <a:ext cx="488949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667" dirty="0">
                <a:solidFill>
                  <a:srgbClr val="4F81BD"/>
                </a:solidFill>
                <a:latin typeface="Arial" charset="0"/>
              </a:rPr>
              <a:t>Level: </a:t>
            </a:r>
            <a:r>
              <a:rPr lang="en-US" sz="2667" dirty="0" smtClean="0">
                <a:solidFill>
                  <a:srgbClr val="4F81BD"/>
                </a:solidFill>
                <a:latin typeface="Arial" charset="0"/>
              </a:rPr>
              <a:t>Introductory</a:t>
            </a:r>
            <a:endParaRPr lang="en-US" sz="2667" dirty="0">
              <a:solidFill>
                <a:srgbClr val="4F81BD"/>
              </a:solidFill>
              <a:latin typeface="Arial" charset="0"/>
            </a:endParaRPr>
          </a:p>
          <a:p>
            <a:pPr algn="r"/>
            <a:endParaRPr lang="en-US" sz="2133" b="1" dirty="0">
              <a:solidFill>
                <a:srgbClr val="4F81BD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08000" y="1718733"/>
            <a:ext cx="10160000" cy="1507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120505" tIns="59264" rIns="120505" bIns="59264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5867" b="1" dirty="0">
                <a:solidFill>
                  <a:srgbClr val="1F497D"/>
                </a:solidFill>
                <a:effectLst/>
              </a:rPr>
              <a:t>Introduction to </a:t>
            </a:r>
            <a:r>
              <a:rPr lang="en-US" sz="5867" b="1" dirty="0" err="1">
                <a:solidFill>
                  <a:srgbClr val="1F497D"/>
                </a:solidFill>
                <a:effectLst/>
              </a:rPr>
              <a:t>Xamarin</a:t>
            </a:r>
            <a:endParaRPr lang="en-US" sz="5867" b="1" dirty="0">
              <a:solidFill>
                <a:srgbClr val="1F497D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4078122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504D"/>
                </a:solidFill>
              </a:rPr>
              <a:t>There are a lot of moving parts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93" y="1988841"/>
            <a:ext cx="2350344" cy="21936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845" y="1986232"/>
            <a:ext cx="3325097" cy="21409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20" y="4695757"/>
            <a:ext cx="2016224" cy="18213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535" y="4598307"/>
            <a:ext cx="4368487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850" y="1417640"/>
            <a:ext cx="4178300" cy="5245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877" y="1417640"/>
            <a:ext cx="8304245" cy="469444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504D"/>
                </a:solidFill>
              </a:rPr>
              <a:t>Fragmentation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485" y="1417640"/>
            <a:ext cx="8497028" cy="46036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998" y="1502180"/>
            <a:ext cx="7553461" cy="5025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4536" y="1502180"/>
            <a:ext cx="7282923" cy="520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5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504D"/>
                </a:solidFill>
              </a:rPr>
              <a:t>Default Emulator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5" y="1988840"/>
            <a:ext cx="2338267" cy="21122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337" y="1538316"/>
            <a:ext cx="2359596" cy="3294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5" y="4197086"/>
            <a:ext cx="4320480" cy="25130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6214" y="1508787"/>
            <a:ext cx="1993644" cy="33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504D"/>
                </a:solidFill>
              </a:rPr>
              <a:t>Android Designer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414374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cs typeface="Helvetica" panose="020B0604020202020204" pitchFamily="34" charset="0"/>
              </a:rPr>
              <a:t>Available 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cs typeface="Helvetica" panose="020B0604020202020204" pitchFamily="34" charset="0"/>
              </a:rPr>
              <a:t>Xamarin Studio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cs typeface="Helvetica" panose="020B0604020202020204" pitchFamily="34" charset="0"/>
              </a:rPr>
              <a:t>Visual 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cs typeface="Helvetica" panose="020B0604020202020204" pitchFamily="34" charset="0"/>
              </a:rPr>
              <a:t>Create UI with drag &amp; drop simplicity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cs typeface="Helvetica" panose="020B0604020202020204" pitchFamily="34" charset="0"/>
              </a:rPr>
              <a:t>Target multiple screen sizes, resolutions and  Android versions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cs typeface="Helvetica" panose="020B0604020202020204" pitchFamily="34" charset="0"/>
              </a:rPr>
              <a:t>Layouts saved in standard Android XML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8693" y="1496121"/>
            <a:ext cx="6976387" cy="41267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359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353" y="257044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Demo: Creating a New Android Project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431" y="113307"/>
            <a:ext cx="2527522" cy="245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225" y="430306"/>
            <a:ext cx="5294112" cy="61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0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641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504D"/>
                </a:solidFill>
              </a:rPr>
              <a:t>Common Layouts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362" y="1690688"/>
            <a:ext cx="2540000" cy="187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562" y="2074069"/>
            <a:ext cx="2540000" cy="187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562" y="4337050"/>
            <a:ext cx="2540000" cy="187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8400" y="2074069"/>
            <a:ext cx="4292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Layouts contained views according to their rules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Linear Layout – stacks contained controls horizontally of vertically.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Relative Layout – Lays out controls relative to each other and the container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WebView</a:t>
            </a:r>
            <a:r>
              <a:rPr lang="en-US" dirty="0" smtClean="0">
                <a:solidFill>
                  <a:schemeClr val="bg1"/>
                </a:solidFill>
              </a:rPr>
              <a:t> – Shows HTML content according to its layout scheme.</a:t>
            </a:r>
          </a:p>
        </p:txBody>
      </p:sp>
    </p:spTree>
    <p:extLst>
      <p:ext uri="{BB962C8B-B14F-4D97-AF65-F5344CB8AC3E}">
        <p14:creationId xmlns:p14="http://schemas.microsoft.com/office/powerpoint/2010/main" val="24326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24" y="253235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Demo: Working with Common Layouts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2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533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365126"/>
            <a:ext cx="11296650" cy="586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583499" y="1508787"/>
          <a:ext cx="8867771" cy="4642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C0504D"/>
                </a:solidFill>
              </a:rPr>
              <a:t>The Mobile Development Problem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0287" y="1811974"/>
            <a:ext cx="7448551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1454" y="2681332"/>
            <a:ext cx="7820025" cy="10858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3717" y="4510133"/>
            <a:ext cx="7641691" cy="126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6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504D"/>
                </a:solidFill>
              </a:rPr>
              <a:t>Advanced Layouts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0" y="1690688"/>
            <a:ext cx="2540000" cy="187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600" y="4292600"/>
            <a:ext cx="2540000" cy="187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3000" y="1690688"/>
            <a:ext cx="5486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These layouts require an adapter to map the data to the layout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Adapter controls what views are laid out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List View is for large scrolling lists of items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Only the number of views visible + 1 is loaded into memory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Grid views allow for controlling columns as well as rows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72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016000" y="2600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5867" b="1" kern="1200">
                <a:solidFill>
                  <a:srgbClr val="4F81B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Demo: Using a ListView and an Adapter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19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581" y="1143000"/>
            <a:ext cx="6824219" cy="539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3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504D"/>
                </a:solidFill>
              </a:rPr>
              <a:t>iOS API - A World of “Kits”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2159000"/>
            <a:ext cx="1625600" cy="1625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0" y="2159000"/>
            <a:ext cx="1625600" cy="162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2159000"/>
            <a:ext cx="1625600" cy="162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600" y="2159000"/>
            <a:ext cx="1625600" cy="162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5600" y="2159000"/>
            <a:ext cx="1625600" cy="162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7600" y="4303712"/>
            <a:ext cx="1625600" cy="162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9600" y="4303712"/>
            <a:ext cx="1625600" cy="1625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1600" y="4303712"/>
            <a:ext cx="1625600" cy="162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3600" y="4303712"/>
            <a:ext cx="1625600" cy="1625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5600" y="4303712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6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504D"/>
                </a:solidFill>
              </a:rPr>
              <a:t>Things you need other than </a:t>
            </a:r>
            <a:r>
              <a:rPr lang="en-US" sz="4000" b="1" dirty="0" err="1">
                <a:solidFill>
                  <a:srgbClr val="C0504D"/>
                </a:solidFill>
              </a:rPr>
              <a:t>Xamarin</a:t>
            </a:r>
            <a:endParaRPr lang="en-US" sz="4000" b="1" dirty="0">
              <a:solidFill>
                <a:srgbClr val="C0504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2482850"/>
            <a:ext cx="2857500" cy="2857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57" y="2482850"/>
            <a:ext cx="2857500" cy="285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5714" y="2482850"/>
            <a:ext cx="330090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765" y="1169671"/>
            <a:ext cx="7197164" cy="51259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916480"/>
            <a:ext cx="41237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cs typeface="Helvetica" panose="020B0604020202020204" pitchFamily="34" charset="0"/>
              </a:rPr>
              <a:t>Available in Xamarin Studio and Visual 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cs typeface="Helvetica" panose="020B0604020202020204" pitchFamily="34" charset="0"/>
              </a:rPr>
              <a:t>Follows familiar Visual Studio designer idioms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cs typeface="Helvetica" panose="020B0604020202020204" pitchFamily="34" charset="0"/>
              </a:rPr>
              <a:t>Supports all </a:t>
            </a:r>
            <a:r>
              <a:rPr lang="en-US" sz="2400" dirty="0" err="1" smtClean="0">
                <a:solidFill>
                  <a:schemeClr val="bg1"/>
                </a:solidFill>
                <a:cs typeface="Helvetica" panose="020B0604020202020204" pitchFamily="34" charset="0"/>
              </a:rPr>
              <a:t>UIKit</a:t>
            </a:r>
            <a:r>
              <a:rPr lang="en-US" sz="2400" dirty="0" smtClean="0">
                <a:solidFill>
                  <a:schemeClr val="bg1"/>
                </a:solidFill>
                <a:cs typeface="Helvetica" panose="020B0604020202020204" pitchFamily="34" charset="0"/>
              </a:rPr>
              <a:t>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cs typeface="Helvetica" panose="020B0604020202020204" pitchFamily="34" charset="0"/>
              </a:rPr>
              <a:t>Edit custom and 3</a:t>
            </a:r>
            <a:r>
              <a:rPr lang="en-US" sz="2400" baseline="30000" dirty="0" smtClean="0">
                <a:solidFill>
                  <a:schemeClr val="bg1"/>
                </a:solidFill>
                <a:cs typeface="Helvetica" panose="020B0604020202020204" pitchFamily="34" charset="0"/>
              </a:rPr>
              <a:t>rd</a:t>
            </a:r>
            <a:r>
              <a:rPr lang="en-US" sz="2400" dirty="0" smtClean="0">
                <a:solidFill>
                  <a:schemeClr val="bg1"/>
                </a:solidFill>
                <a:cs typeface="Helvetica" panose="020B0604020202020204" pitchFamily="34" charset="0"/>
              </a:rPr>
              <a:t> party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cs typeface="Helvetica" panose="020B0604020202020204" pitchFamily="34" charset="0"/>
              </a:rPr>
              <a:t>Live preview of changes to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1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504D"/>
                </a:solidFill>
              </a:rPr>
              <a:t>Creating a new iOS Project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866" y="2235200"/>
            <a:ext cx="5520267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rgbClr val="C0504D"/>
                </a:solidFill>
              </a:rPr>
              <a:t>UIViewController</a:t>
            </a:r>
            <a:r>
              <a:rPr lang="en-US" sz="4000" b="1" dirty="0">
                <a:solidFill>
                  <a:srgbClr val="C0504D"/>
                </a:solidFill>
              </a:rPr>
              <a:t> Lifecycle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198" y="1487488"/>
            <a:ext cx="5449604" cy="516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504D"/>
                </a:solidFill>
              </a:rPr>
              <a:t>Auto Layout And Constraints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4165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Auto layout describes relationships between views, it doesn’t layout automatically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Constraints normally work with: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Width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Height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Centering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Space between edges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Constraints can be handled in code but</a:t>
            </a:r>
            <a:r>
              <a:rPr lang="is-IS" dirty="0" smtClean="0">
                <a:solidFill>
                  <a:schemeClr val="bg1"/>
                </a:solidFill>
              </a:rPr>
              <a:t>…</a:t>
            </a:r>
          </a:p>
          <a:p>
            <a:endParaRPr lang="is-IS" dirty="0">
              <a:solidFill>
                <a:schemeClr val="bg1"/>
              </a:solidFill>
            </a:endParaRPr>
          </a:p>
          <a:p>
            <a:r>
              <a:rPr lang="is-IS" dirty="0" smtClean="0">
                <a:solidFill>
                  <a:schemeClr val="bg1"/>
                </a:solidFill>
              </a:rPr>
              <a:t>Should consider horizontal and vertical orientations</a:t>
            </a:r>
          </a:p>
          <a:p>
            <a:endParaRPr lang="is-IS" dirty="0">
              <a:solidFill>
                <a:schemeClr val="bg1"/>
              </a:solidFill>
            </a:endParaRPr>
          </a:p>
          <a:p>
            <a:r>
              <a:rPr lang="is-IS" dirty="0" smtClean="0">
                <a:solidFill>
                  <a:schemeClr val="bg1"/>
                </a:solidFill>
              </a:rPr>
              <a:t>Constraints can be done in the designer, in code or via the Visual Format language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800" y="1690688"/>
            <a:ext cx="6578600" cy="307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3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504D"/>
                </a:solidFill>
              </a:rPr>
              <a:t>Segues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153" y="1417640"/>
            <a:ext cx="5989694" cy="432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6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/>
          <p:cNvGraphicFramePr>
            <a:graphicFrameLocks/>
          </p:cNvGraphicFramePr>
          <p:nvPr>
            <p:extLst/>
          </p:nvPr>
        </p:nvGraphicFramePr>
        <p:xfrm>
          <a:off x="1723915" y="2852936"/>
          <a:ext cx="8332527" cy="2545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/>
          </p:nvPr>
        </p:nvGraphicFramePr>
        <p:xfrm>
          <a:off x="1775522" y="1887211"/>
          <a:ext cx="8261471" cy="893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C0504D"/>
                </a:solidFill>
              </a:rPr>
              <a:t>Development Options</a:t>
            </a:r>
          </a:p>
        </p:txBody>
      </p:sp>
    </p:spTree>
    <p:extLst>
      <p:ext uri="{BB962C8B-B14F-4D97-AF65-F5344CB8AC3E}">
        <p14:creationId xmlns:p14="http://schemas.microsoft.com/office/powerpoint/2010/main" val="194478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52725"/>
            <a:ext cx="10515600" cy="1325563"/>
          </a:xfrm>
        </p:spPr>
        <p:txBody>
          <a:bodyPr/>
          <a:lstStyle/>
          <a:p>
            <a:r>
              <a:rPr lang="en-US" smtClean="0"/>
              <a:t>Demo – Constraints and Segues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4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rgbClr val="C0504D"/>
                </a:solidFill>
              </a:rPr>
              <a:t>UIListView</a:t>
            </a:r>
            <a:endParaRPr lang="en-US" sz="4000" b="1" dirty="0">
              <a:solidFill>
                <a:srgbClr val="C0504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558" y="1690688"/>
            <a:ext cx="2376884" cy="4610894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11136491"/>
              </p:ext>
            </p:extLst>
          </p:nvPr>
        </p:nvGraphicFramePr>
        <p:xfrm>
          <a:off x="838201" y="1690687"/>
          <a:ext cx="3886200" cy="4610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027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5749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Demo: Using a </a:t>
            </a:r>
            <a:r>
              <a:rPr lang="en-US" dirty="0" err="1" smtClean="0"/>
              <a:t>UIListView</a:t>
            </a:r>
            <a:r>
              <a:rPr lang="en-US" dirty="0" smtClean="0"/>
              <a:t> and Adapter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37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rgbClr val="C0504D"/>
                </a:solidFill>
              </a:rPr>
              <a:t>Xamarin</a:t>
            </a:r>
            <a:r>
              <a:rPr lang="en-US" sz="4000" b="1" dirty="0">
                <a:solidFill>
                  <a:srgbClr val="C0504D"/>
                </a:solidFill>
              </a:rPr>
              <a:t> Forms</a:t>
            </a:r>
          </a:p>
        </p:txBody>
      </p:sp>
      <p:sp>
        <p:nvSpPr>
          <p:cNvPr id="3" name="Text Placeholder 24"/>
          <p:cNvSpPr txBox="1">
            <a:spLocks/>
          </p:cNvSpPr>
          <p:nvPr/>
        </p:nvSpPr>
        <p:spPr>
          <a:xfrm>
            <a:off x="1689738" y="5319960"/>
            <a:ext cx="8814844" cy="9484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588"/>
              </a:spcAft>
            </a:pPr>
            <a:r>
              <a:rPr lang="en-US" sz="2745" dirty="0" smtClean="0">
                <a:solidFill>
                  <a:schemeClr val="bg1"/>
                </a:solidFill>
              </a:rPr>
              <a:t>Build native UIs for iOS, Android, and Windows Phone from a single, shared C# codebase using </a:t>
            </a:r>
            <a:r>
              <a:rPr lang="en-US" sz="2745" dirty="0" err="1" smtClean="0">
                <a:solidFill>
                  <a:schemeClr val="bg1"/>
                </a:solidFill>
              </a:rPr>
              <a:t>Xaml</a:t>
            </a:r>
            <a:r>
              <a:rPr lang="en-US" sz="2745" dirty="0" smtClean="0">
                <a:solidFill>
                  <a:schemeClr val="bg1"/>
                </a:solidFill>
              </a:rPr>
              <a:t>.</a:t>
            </a:r>
            <a:endParaRPr lang="en-US" sz="2745" dirty="0">
              <a:solidFill>
                <a:schemeClr val="bg1"/>
              </a:solidFill>
            </a:endParaRPr>
          </a:p>
        </p:txBody>
      </p:sp>
      <p:pic>
        <p:nvPicPr>
          <p:cNvPr id="4" name="Picture 3" descr="HanselmanAll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3630" y="1483605"/>
            <a:ext cx="7241431" cy="375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3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504D"/>
                </a:solidFill>
              </a:rPr>
              <a:t>Xamarin + </a:t>
            </a:r>
            <a:r>
              <a:rPr lang="en-US" sz="4000" b="1" dirty="0" err="1" smtClean="0">
                <a:solidFill>
                  <a:srgbClr val="C0504D"/>
                </a:solidFill>
              </a:rPr>
              <a:t>Xamarin</a:t>
            </a:r>
            <a:r>
              <a:rPr lang="en-US" sz="4000" b="1" dirty="0" smtClean="0">
                <a:solidFill>
                  <a:srgbClr val="C0504D"/>
                </a:solidFill>
              </a:rPr>
              <a:t> Forms</a:t>
            </a:r>
            <a:endParaRPr lang="en-US" sz="4000" b="1" dirty="0">
              <a:solidFill>
                <a:srgbClr val="C0504D"/>
              </a:solidFill>
            </a:endParaRP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999919" y="5167871"/>
            <a:ext cx="4503134" cy="969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49" dirty="0" smtClean="0">
                <a:solidFill>
                  <a:schemeClr val="bg1"/>
                </a:solidFill>
              </a:rPr>
              <a:t>Traditional </a:t>
            </a:r>
            <a:r>
              <a:rPr lang="en-US" sz="2549" dirty="0" err="1" smtClean="0">
                <a:solidFill>
                  <a:schemeClr val="bg1"/>
                </a:solidFill>
              </a:rPr>
              <a:t>Xamarin</a:t>
            </a:r>
            <a:r>
              <a:rPr lang="en-US" sz="2549" dirty="0" smtClean="0">
                <a:solidFill>
                  <a:schemeClr val="bg1"/>
                </a:solidFill>
              </a:rPr>
              <a:t> Approach</a:t>
            </a:r>
            <a:endParaRPr lang="en-US" sz="2549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6548881" y="5167871"/>
            <a:ext cx="4494575" cy="969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49" dirty="0" smtClean="0">
                <a:solidFill>
                  <a:schemeClr val="bg1"/>
                </a:solidFill>
              </a:rPr>
              <a:t>With </a:t>
            </a:r>
            <a:r>
              <a:rPr lang="en-US" sz="2549" dirty="0" err="1" smtClean="0">
                <a:solidFill>
                  <a:schemeClr val="bg1"/>
                </a:solidFill>
              </a:rPr>
              <a:t>Xamarin.Forms</a:t>
            </a:r>
            <a:r>
              <a:rPr lang="en-US" sz="2549" dirty="0" smtClean="0">
                <a:solidFill>
                  <a:schemeClr val="bg1"/>
                </a:solidFill>
              </a:rPr>
              <a:t>:</a:t>
            </a:r>
            <a:br>
              <a:rPr lang="en-US" sz="2549" dirty="0" smtClean="0">
                <a:solidFill>
                  <a:schemeClr val="bg1"/>
                </a:solidFill>
              </a:rPr>
            </a:br>
            <a:r>
              <a:rPr lang="en-US" sz="2549" dirty="0" smtClean="0">
                <a:solidFill>
                  <a:schemeClr val="bg1"/>
                </a:solidFill>
              </a:rPr>
              <a:t>More code-sharing, all native</a:t>
            </a:r>
            <a:endParaRPr lang="en-US" sz="2549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99919" y="2481430"/>
            <a:ext cx="4503134" cy="2536546"/>
            <a:chOff x="2819400" y="2021408"/>
            <a:chExt cx="5994400" cy="3325292"/>
          </a:xfrm>
        </p:grpSpPr>
        <p:sp>
          <p:nvSpPr>
            <p:cNvPr id="6" name="Rectangle 5"/>
            <p:cNvSpPr/>
            <p:nvPr/>
          </p:nvSpPr>
          <p:spPr bwMode="auto">
            <a:xfrm>
              <a:off x="2819400" y="2108200"/>
              <a:ext cx="1981200" cy="457200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819400" y="2588312"/>
              <a:ext cx="5994400" cy="2758388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32102" y="2021411"/>
              <a:ext cx="1968499" cy="62181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iOS C# UI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826000" y="2108200"/>
              <a:ext cx="1981200" cy="457200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6832600" y="2108200"/>
              <a:ext cx="1981200" cy="457200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45301" y="2021410"/>
              <a:ext cx="1968499" cy="62181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Windows C# UI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26797" y="2021408"/>
              <a:ext cx="2353425" cy="62181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Android C# UI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44639" y="1803013"/>
            <a:ext cx="3722653" cy="615789"/>
            <a:chOff x="1371601" y="1838670"/>
            <a:chExt cx="3797300" cy="628137"/>
          </a:xfrm>
        </p:grpSpPr>
        <p:grpSp>
          <p:nvGrpSpPr>
            <p:cNvPr id="14" name="Group 13"/>
            <p:cNvGrpSpPr/>
            <p:nvPr/>
          </p:nvGrpSpPr>
          <p:grpSpPr>
            <a:xfrm>
              <a:off x="1371601" y="1841014"/>
              <a:ext cx="625793" cy="625793"/>
              <a:chOff x="2057400" y="2654300"/>
              <a:chExt cx="1028700" cy="1028700"/>
            </a:xfrm>
          </p:grpSpPr>
          <p:sp>
            <p:nvSpPr>
              <p:cNvPr id="21" name="Oval 20"/>
              <p:cNvSpPr/>
              <p:nvPr/>
            </p:nvSpPr>
            <p:spPr bwMode="auto">
              <a:xfrm>
                <a:off x="2057400" y="2654300"/>
                <a:ext cx="1028700" cy="1028700"/>
              </a:xfrm>
              <a:prstGeom prst="ellipse">
                <a:avLst/>
              </a:prstGeom>
              <a:solidFill>
                <a:srgbClr val="9570D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2" tIns="89642" rIns="33620" bIns="33620" rtlCol="0" anchor="b" anchorCtr="0"/>
              <a:lstStyle/>
              <a:p>
                <a:pPr algn="ctr" defTabSz="914038"/>
                <a:endPara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2" name="Picture 21" descr="Apple_logo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19103" y="2866641"/>
                <a:ext cx="468070" cy="523137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2991123" y="1838670"/>
              <a:ext cx="625793" cy="625793"/>
              <a:chOff x="3810000" y="3073400"/>
              <a:chExt cx="1028700" cy="1028700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3810000" y="3073400"/>
                <a:ext cx="1028700" cy="1028700"/>
              </a:xfrm>
              <a:prstGeom prst="ellipse">
                <a:avLst/>
              </a:prstGeom>
              <a:solidFill>
                <a:srgbClr val="66B11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2" tIns="89642" rIns="33620" bIns="33620" rtlCol="0" anchor="b" anchorCtr="0"/>
              <a:lstStyle/>
              <a:p>
                <a:pPr algn="ctr" defTabSz="914038"/>
                <a:endPara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" name="Picture 19" descr="Android_logo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97337" y="3331368"/>
                <a:ext cx="434974" cy="500220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4543108" y="1838670"/>
              <a:ext cx="625793" cy="625793"/>
              <a:chOff x="6083300" y="3073400"/>
              <a:chExt cx="1028700" cy="1028700"/>
            </a:xfrm>
          </p:grpSpPr>
          <p:sp>
            <p:nvSpPr>
              <p:cNvPr id="17" name="Oval 16"/>
              <p:cNvSpPr/>
              <p:nvPr/>
            </p:nvSpPr>
            <p:spPr bwMode="auto">
              <a:xfrm>
                <a:off x="6083300" y="3073400"/>
                <a:ext cx="1028700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2" tIns="89642" rIns="33620" bIns="33620" rtlCol="0" anchor="b" anchorCtr="0"/>
              <a:lstStyle/>
              <a:p>
                <a:pPr algn="ctr" defTabSz="914038"/>
                <a:endPara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" name="Picture 17" descr="Windows_logo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5885" y="3365500"/>
                <a:ext cx="466044" cy="434974"/>
              </a:xfrm>
              <a:prstGeom prst="rect">
                <a:avLst/>
              </a:prstGeom>
            </p:spPr>
          </p:pic>
        </p:grpSp>
      </p:grpSp>
      <p:grpSp>
        <p:nvGrpSpPr>
          <p:cNvPr id="23" name="Group 22"/>
          <p:cNvGrpSpPr/>
          <p:nvPr/>
        </p:nvGrpSpPr>
        <p:grpSpPr>
          <a:xfrm>
            <a:off x="6540323" y="1803013"/>
            <a:ext cx="4503134" cy="3202514"/>
            <a:chOff x="6671469" y="1838670"/>
            <a:chExt cx="4593431" cy="3266731"/>
          </a:xfrm>
        </p:grpSpPr>
        <p:sp>
          <p:nvSpPr>
            <p:cNvPr id="24" name="Rectangle 23"/>
            <p:cNvSpPr/>
            <p:nvPr/>
          </p:nvSpPr>
          <p:spPr bwMode="auto">
            <a:xfrm>
              <a:off x="6671469" y="2585525"/>
              <a:ext cx="1518168" cy="68775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671469" y="3378200"/>
              <a:ext cx="4593431" cy="1727201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8209101" y="2585525"/>
              <a:ext cx="1518168" cy="68775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9746732" y="2585525"/>
              <a:ext cx="1518168" cy="68775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681202" y="3791323"/>
              <a:ext cx="4583698" cy="69557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549" dirty="0">
                  <a:solidFill>
                    <a:schemeClr val="bg1"/>
                  </a:solidFill>
                  <a:latin typeface="+mj-lt"/>
                </a:rPr>
                <a:t>Shared C# Backend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6671469" y="2667001"/>
              <a:ext cx="4593431" cy="69849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7073901" y="1838670"/>
              <a:ext cx="3797300" cy="628137"/>
              <a:chOff x="1371601" y="1838670"/>
              <a:chExt cx="3797300" cy="628137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1371601" y="1841014"/>
                <a:ext cx="625793" cy="625793"/>
                <a:chOff x="2057400" y="2654300"/>
                <a:chExt cx="1028700" cy="1028700"/>
              </a:xfrm>
            </p:grpSpPr>
            <p:sp>
              <p:nvSpPr>
                <p:cNvPr id="39" name="Oval 38"/>
                <p:cNvSpPr/>
                <p:nvPr/>
              </p:nvSpPr>
              <p:spPr bwMode="auto">
                <a:xfrm>
                  <a:off x="2057400" y="2654300"/>
                  <a:ext cx="1028700" cy="1028700"/>
                </a:xfrm>
                <a:prstGeom prst="ellipse">
                  <a:avLst/>
                </a:prstGeom>
                <a:solidFill>
                  <a:srgbClr val="9570D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42" tIns="89642" rIns="33620" bIns="33620" rtlCol="0" anchor="b" anchorCtr="0"/>
                <a:lstStyle/>
                <a:p>
                  <a:pPr algn="ctr" defTabSz="914038"/>
                  <a:endPara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0" name="Picture 39" descr="Apple_logo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9103" y="2866641"/>
                  <a:ext cx="468070" cy="523137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oup 32"/>
              <p:cNvGrpSpPr/>
              <p:nvPr/>
            </p:nvGrpSpPr>
            <p:grpSpPr>
              <a:xfrm>
                <a:off x="2991123" y="1838670"/>
                <a:ext cx="625793" cy="625793"/>
                <a:chOff x="3810000" y="3073400"/>
                <a:chExt cx="1028700" cy="1028700"/>
              </a:xfrm>
            </p:grpSpPr>
            <p:sp>
              <p:nvSpPr>
                <p:cNvPr id="37" name="Oval 36"/>
                <p:cNvSpPr/>
                <p:nvPr/>
              </p:nvSpPr>
              <p:spPr bwMode="auto">
                <a:xfrm>
                  <a:off x="3810000" y="3073400"/>
                  <a:ext cx="1028700" cy="1028700"/>
                </a:xfrm>
                <a:prstGeom prst="ellipse">
                  <a:avLst/>
                </a:prstGeom>
                <a:solidFill>
                  <a:srgbClr val="66B11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42" tIns="89642" rIns="33620" bIns="33620" rtlCol="0" anchor="b" anchorCtr="0"/>
                <a:lstStyle/>
                <a:p>
                  <a:pPr algn="ctr" defTabSz="914038"/>
                  <a:endPara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8" name="Picture 37" descr="Android_logo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7337" y="3331368"/>
                  <a:ext cx="434974" cy="500220"/>
                </a:xfrm>
                <a:prstGeom prst="rect">
                  <a:avLst/>
                </a:prstGeom>
              </p:spPr>
            </p:pic>
          </p:grpSp>
          <p:grpSp>
            <p:nvGrpSpPr>
              <p:cNvPr id="34" name="Group 33"/>
              <p:cNvGrpSpPr/>
              <p:nvPr/>
            </p:nvGrpSpPr>
            <p:grpSpPr>
              <a:xfrm>
                <a:off x="4543108" y="1838670"/>
                <a:ext cx="625793" cy="625793"/>
                <a:chOff x="6083300" y="3073400"/>
                <a:chExt cx="1028700" cy="1028700"/>
              </a:xfrm>
            </p:grpSpPr>
            <p:sp>
              <p:nvSpPr>
                <p:cNvPr id="35" name="Oval 34"/>
                <p:cNvSpPr/>
                <p:nvPr/>
              </p:nvSpPr>
              <p:spPr bwMode="auto">
                <a:xfrm>
                  <a:off x="6083300" y="3073400"/>
                  <a:ext cx="1028700" cy="1028700"/>
                </a:xfrm>
                <a:prstGeom prst="ellipse">
                  <a:avLst/>
                </a:prstGeom>
                <a:solidFill>
                  <a:srgbClr val="00BBF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42" tIns="89642" rIns="33620" bIns="33620" rtlCol="0" anchor="b" anchorCtr="0"/>
                <a:lstStyle/>
                <a:p>
                  <a:pPr algn="ctr" defTabSz="914038"/>
                  <a:endPara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6" name="Picture 35" descr="Windows_logo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65885" y="3365500"/>
                  <a:ext cx="466044" cy="434974"/>
                </a:xfrm>
                <a:prstGeom prst="rect">
                  <a:avLst/>
                </a:prstGeom>
              </p:spPr>
            </p:pic>
          </p:grpSp>
        </p:grpSp>
        <p:sp>
          <p:nvSpPr>
            <p:cNvPr id="31" name="TextBox 30"/>
            <p:cNvSpPr txBox="1"/>
            <p:nvPr/>
          </p:nvSpPr>
          <p:spPr>
            <a:xfrm>
              <a:off x="6681202" y="2597523"/>
              <a:ext cx="4583698" cy="787908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137" dirty="0">
                  <a:solidFill>
                    <a:schemeClr val="bg1"/>
                  </a:solidFill>
                </a:rPr>
                <a:t>Shared UI Code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09461" y="3518076"/>
            <a:ext cx="4493592" cy="68190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2549" dirty="0">
                <a:solidFill>
                  <a:schemeClr val="bg1"/>
                </a:solidFill>
                <a:latin typeface="+mj-lt"/>
              </a:rPr>
              <a:t>Shared C# Backend</a:t>
            </a:r>
          </a:p>
        </p:txBody>
      </p:sp>
    </p:spTree>
    <p:extLst>
      <p:ext uri="{BB962C8B-B14F-4D97-AF65-F5344CB8AC3E}">
        <p14:creationId xmlns:p14="http://schemas.microsoft.com/office/powerpoint/2010/main" val="115831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504D"/>
                </a:solidFill>
              </a:rPr>
              <a:t>What’s included</a:t>
            </a:r>
          </a:p>
        </p:txBody>
      </p:sp>
      <p:sp>
        <p:nvSpPr>
          <p:cNvPr id="3" name="Text Placeholder 18"/>
          <p:cNvSpPr txBox="1">
            <a:spLocks/>
          </p:cNvSpPr>
          <p:nvPr/>
        </p:nvSpPr>
        <p:spPr>
          <a:xfrm>
            <a:off x="5859443" y="1939239"/>
            <a:ext cx="5545074" cy="3983333"/>
          </a:xfrm>
          <a:prstGeom prst="rect">
            <a:avLst/>
          </a:prstGeom>
        </p:spPr>
        <p:txBody>
          <a:bodyPr vert="horz" wrap="square" lIns="143428" tIns="89642" rIns="143428" bIns="89642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745" dirty="0">
                <a:solidFill>
                  <a:schemeClr val="bg1"/>
                </a:solidFill>
              </a:rPr>
              <a:t>✓  </a:t>
            </a:r>
            <a:r>
              <a:rPr lang="en-US" sz="2745" dirty="0">
                <a:solidFill>
                  <a:schemeClr val="bg1"/>
                </a:solidFill>
                <a:latin typeface="+mj-lt"/>
              </a:rPr>
              <a:t>40+ Pages, layouts, and controls</a:t>
            </a:r>
          </a:p>
          <a:p>
            <a:pPr marL="0" indent="0"/>
            <a:r>
              <a:rPr lang="en-US" sz="2745" dirty="0">
                <a:solidFill>
                  <a:schemeClr val="bg1"/>
                </a:solidFill>
                <a:latin typeface="+mj-lt"/>
              </a:rPr>
              <a:t>      </a:t>
            </a:r>
            <a:r>
              <a:rPr lang="en-US" sz="2353" dirty="0">
                <a:solidFill>
                  <a:schemeClr val="bg1"/>
                </a:solidFill>
                <a:latin typeface="+mj-lt"/>
              </a:rPr>
              <a:t>(Build from code behind or XAML)</a:t>
            </a:r>
          </a:p>
          <a:p>
            <a:pPr marL="0" indent="0">
              <a:lnSpc>
                <a:spcPct val="110000"/>
              </a:lnSpc>
            </a:pPr>
            <a:r>
              <a:rPr lang="en-US" sz="2745" dirty="0">
                <a:solidFill>
                  <a:schemeClr val="bg1"/>
                </a:solidFill>
              </a:rPr>
              <a:t>✓  </a:t>
            </a:r>
            <a:r>
              <a:rPr lang="en-US" sz="2745" dirty="0">
                <a:solidFill>
                  <a:schemeClr val="bg1"/>
                </a:solidFill>
                <a:latin typeface="+mj-lt"/>
              </a:rPr>
              <a:t>Two-way data binding</a:t>
            </a:r>
          </a:p>
          <a:p>
            <a:pPr marL="0" indent="0">
              <a:lnSpc>
                <a:spcPct val="110000"/>
              </a:lnSpc>
            </a:pPr>
            <a:r>
              <a:rPr lang="en-US" sz="2745" dirty="0">
                <a:solidFill>
                  <a:schemeClr val="bg1"/>
                </a:solidFill>
              </a:rPr>
              <a:t>✓  </a:t>
            </a:r>
            <a:r>
              <a:rPr lang="en-US" sz="2745" dirty="0">
                <a:solidFill>
                  <a:schemeClr val="bg1"/>
                </a:solidFill>
                <a:latin typeface="+mj-lt"/>
              </a:rPr>
              <a:t>Navigation</a:t>
            </a:r>
          </a:p>
          <a:p>
            <a:pPr marL="0" indent="0">
              <a:lnSpc>
                <a:spcPct val="110000"/>
              </a:lnSpc>
            </a:pPr>
            <a:r>
              <a:rPr lang="en-US" sz="2745" dirty="0">
                <a:solidFill>
                  <a:schemeClr val="bg1"/>
                </a:solidFill>
              </a:rPr>
              <a:t>✓  </a:t>
            </a:r>
            <a:r>
              <a:rPr lang="en-US" sz="2745" dirty="0">
                <a:solidFill>
                  <a:schemeClr val="bg1"/>
                </a:solidFill>
                <a:latin typeface="+mj-lt"/>
              </a:rPr>
              <a:t>Animation API</a:t>
            </a:r>
          </a:p>
          <a:p>
            <a:pPr marL="0" indent="0">
              <a:lnSpc>
                <a:spcPct val="110000"/>
              </a:lnSpc>
            </a:pPr>
            <a:r>
              <a:rPr lang="en-US" sz="2745" dirty="0">
                <a:solidFill>
                  <a:schemeClr val="bg1"/>
                </a:solidFill>
              </a:rPr>
              <a:t>✓  </a:t>
            </a:r>
            <a:r>
              <a:rPr lang="en-US" sz="2745" dirty="0">
                <a:solidFill>
                  <a:schemeClr val="bg1"/>
                </a:solidFill>
                <a:latin typeface="+mj-lt"/>
              </a:rPr>
              <a:t>Dependency Service</a:t>
            </a:r>
          </a:p>
          <a:p>
            <a:pPr marL="0" indent="0">
              <a:lnSpc>
                <a:spcPct val="110000"/>
              </a:lnSpc>
            </a:pPr>
            <a:r>
              <a:rPr lang="en-US" sz="2745" dirty="0">
                <a:solidFill>
                  <a:schemeClr val="bg1"/>
                </a:solidFill>
              </a:rPr>
              <a:t>✓  </a:t>
            </a:r>
            <a:r>
              <a:rPr lang="en-US" sz="2745" dirty="0">
                <a:solidFill>
                  <a:schemeClr val="bg1"/>
                </a:solidFill>
                <a:latin typeface="+mj-lt"/>
              </a:rPr>
              <a:t>Messaging Center</a:t>
            </a:r>
          </a:p>
          <a:p>
            <a:pPr marL="0" indent="0">
              <a:lnSpc>
                <a:spcPct val="110000"/>
              </a:lnSpc>
            </a:pPr>
            <a:endParaRPr lang="en-US" sz="2745" dirty="0">
              <a:solidFill>
                <a:schemeClr val="tx1"/>
              </a:solidFill>
              <a:latin typeface="+mj-lt"/>
            </a:endParaRPr>
          </a:p>
          <a:p>
            <a:pPr marL="0" indent="0">
              <a:lnSpc>
                <a:spcPct val="110000"/>
              </a:lnSpc>
            </a:pPr>
            <a:endParaRPr lang="en-US" sz="2745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24820" y="2052020"/>
            <a:ext cx="4503134" cy="3202514"/>
            <a:chOff x="6671469" y="1838670"/>
            <a:chExt cx="4593431" cy="3266731"/>
          </a:xfrm>
        </p:grpSpPr>
        <p:sp>
          <p:nvSpPr>
            <p:cNvPr id="5" name="Rectangle 4"/>
            <p:cNvSpPr/>
            <p:nvPr/>
          </p:nvSpPr>
          <p:spPr bwMode="auto">
            <a:xfrm>
              <a:off x="6671469" y="2585525"/>
              <a:ext cx="1518168" cy="68775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6671469" y="3378200"/>
              <a:ext cx="4593431" cy="1727201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8209101" y="2585525"/>
              <a:ext cx="1518168" cy="68775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9746732" y="2585525"/>
              <a:ext cx="1518168" cy="68775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81202" y="3791323"/>
              <a:ext cx="4583698" cy="69557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549" dirty="0">
                  <a:solidFill>
                    <a:schemeClr val="bg1"/>
                  </a:solidFill>
                  <a:latin typeface="+mj-lt"/>
                </a:rPr>
                <a:t>Shared C# Backend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6671469" y="2667001"/>
              <a:ext cx="4593431" cy="69849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7073901" y="1838670"/>
              <a:ext cx="3797300" cy="628137"/>
              <a:chOff x="1371601" y="1838670"/>
              <a:chExt cx="3797300" cy="62813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371601" y="1841014"/>
                <a:ext cx="625793" cy="625793"/>
                <a:chOff x="2057400" y="2654300"/>
                <a:chExt cx="1028700" cy="1028700"/>
              </a:xfrm>
            </p:grpSpPr>
            <p:sp>
              <p:nvSpPr>
                <p:cNvPr id="20" name="Oval 19"/>
                <p:cNvSpPr/>
                <p:nvPr/>
              </p:nvSpPr>
              <p:spPr bwMode="auto">
                <a:xfrm>
                  <a:off x="2057400" y="2654300"/>
                  <a:ext cx="1028700" cy="1028700"/>
                </a:xfrm>
                <a:prstGeom prst="ellipse">
                  <a:avLst/>
                </a:prstGeom>
                <a:solidFill>
                  <a:srgbClr val="9570D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42" tIns="89642" rIns="33620" bIns="33620" rtlCol="0" anchor="b" anchorCtr="0"/>
                <a:lstStyle/>
                <a:p>
                  <a:pPr algn="ctr" defTabSz="914038"/>
                  <a:endPara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1" name="Picture 20" descr="Apple_logo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9103" y="2866641"/>
                  <a:ext cx="468070" cy="523137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/>
              <p:cNvGrpSpPr/>
              <p:nvPr/>
            </p:nvGrpSpPr>
            <p:grpSpPr>
              <a:xfrm>
                <a:off x="2991123" y="1838670"/>
                <a:ext cx="625793" cy="625793"/>
                <a:chOff x="3810000" y="3073400"/>
                <a:chExt cx="1028700" cy="1028700"/>
              </a:xfrm>
            </p:grpSpPr>
            <p:sp>
              <p:nvSpPr>
                <p:cNvPr id="18" name="Oval 17"/>
                <p:cNvSpPr/>
                <p:nvPr/>
              </p:nvSpPr>
              <p:spPr bwMode="auto">
                <a:xfrm>
                  <a:off x="3810000" y="3073400"/>
                  <a:ext cx="1028700" cy="1028700"/>
                </a:xfrm>
                <a:prstGeom prst="ellipse">
                  <a:avLst/>
                </a:prstGeom>
                <a:solidFill>
                  <a:srgbClr val="66B11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42" tIns="89642" rIns="33620" bIns="33620" rtlCol="0" anchor="b" anchorCtr="0"/>
                <a:lstStyle/>
                <a:p>
                  <a:pPr algn="ctr" defTabSz="914038"/>
                  <a:endPara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9" name="Picture 18" descr="Android_logo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7337" y="3331368"/>
                  <a:ext cx="434974" cy="500220"/>
                </a:xfrm>
                <a:prstGeom prst="rect">
                  <a:avLst/>
                </a:prstGeom>
              </p:spPr>
            </p:pic>
          </p:grpSp>
          <p:grpSp>
            <p:nvGrpSpPr>
              <p:cNvPr id="15" name="Group 14"/>
              <p:cNvGrpSpPr/>
              <p:nvPr/>
            </p:nvGrpSpPr>
            <p:grpSpPr>
              <a:xfrm>
                <a:off x="4543108" y="1838670"/>
                <a:ext cx="625793" cy="625793"/>
                <a:chOff x="6083300" y="3073400"/>
                <a:chExt cx="1028700" cy="1028700"/>
              </a:xfrm>
            </p:grpSpPr>
            <p:sp>
              <p:nvSpPr>
                <p:cNvPr id="16" name="Oval 15"/>
                <p:cNvSpPr/>
                <p:nvPr/>
              </p:nvSpPr>
              <p:spPr bwMode="auto">
                <a:xfrm>
                  <a:off x="6083300" y="3073400"/>
                  <a:ext cx="1028700" cy="1028700"/>
                </a:xfrm>
                <a:prstGeom prst="ellipse">
                  <a:avLst/>
                </a:prstGeom>
                <a:solidFill>
                  <a:srgbClr val="00BBF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42" tIns="89642" rIns="33620" bIns="33620" rtlCol="0" anchor="b" anchorCtr="0"/>
                <a:lstStyle/>
                <a:p>
                  <a:pPr algn="ctr" defTabSz="914038"/>
                  <a:endPara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7" name="Picture 16" descr="Windows_logo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65885" y="3365500"/>
                  <a:ext cx="466044" cy="434974"/>
                </a:xfrm>
                <a:prstGeom prst="rect">
                  <a:avLst/>
                </a:prstGeom>
              </p:spPr>
            </p:pic>
          </p:grpSp>
        </p:grpSp>
        <p:sp>
          <p:nvSpPr>
            <p:cNvPr id="12" name="TextBox 11"/>
            <p:cNvSpPr txBox="1"/>
            <p:nvPr/>
          </p:nvSpPr>
          <p:spPr>
            <a:xfrm>
              <a:off x="6681202" y="2597523"/>
              <a:ext cx="4583698" cy="787908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137" dirty="0">
                  <a:solidFill>
                    <a:schemeClr val="bg1"/>
                  </a:solidFill>
                </a:rPr>
                <a:t>Shared UI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9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6509868" y="1519429"/>
            <a:ext cx="5403450" cy="46135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tx1"/>
                </a:solidFill>
              </a:rPr>
              <a:t>&lt;?</a:t>
            </a:r>
            <a:r>
              <a:rPr lang="en-US" sz="1400" dirty="0" smtClean="0">
                <a:solidFill>
                  <a:srgbClr val="53954A"/>
                </a:solidFill>
              </a:rPr>
              <a:t>xml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smtClean="0">
                <a:solidFill>
                  <a:srgbClr val="654792"/>
                </a:solidFill>
              </a:rPr>
              <a:t>version</a:t>
            </a:r>
            <a:r>
              <a:rPr lang="en-US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rgbClr val="D53A05"/>
                </a:solidFill>
              </a:rPr>
              <a:t>"1.0" </a:t>
            </a:r>
            <a:r>
              <a:rPr lang="en-US" sz="1400" dirty="0" smtClean="0">
                <a:solidFill>
                  <a:srgbClr val="654792"/>
                </a:solidFill>
              </a:rPr>
              <a:t>encoding</a:t>
            </a:r>
            <a:r>
              <a:rPr lang="en-US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rgbClr val="D53A05"/>
                </a:solidFill>
              </a:rPr>
              <a:t>"UTF-8"</a:t>
            </a:r>
            <a:r>
              <a:rPr lang="en-US" sz="1400" dirty="0" smtClean="0">
                <a:solidFill>
                  <a:schemeClr val="tx1"/>
                </a:solidFill>
              </a:rPr>
              <a:t>?&gt;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&lt;</a:t>
            </a:r>
            <a:r>
              <a:rPr lang="en-US" sz="1400" dirty="0" err="1" smtClean="0">
                <a:solidFill>
                  <a:srgbClr val="53954A"/>
                </a:solidFill>
              </a:rPr>
              <a:t>TabbedPage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rgbClr val="654792"/>
                </a:solidFill>
              </a:rPr>
              <a:t>xmlns</a:t>
            </a:r>
            <a:r>
              <a:rPr lang="en-US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rgbClr val="D53A05"/>
                </a:solidFill>
              </a:rPr>
              <a:t>"http://</a:t>
            </a:r>
            <a:r>
              <a:rPr lang="en-US" sz="1400" dirty="0" err="1" smtClean="0">
                <a:solidFill>
                  <a:srgbClr val="D53A05"/>
                </a:solidFill>
              </a:rPr>
              <a:t>xamarin.com</a:t>
            </a:r>
            <a:r>
              <a:rPr lang="en-US" sz="1400" dirty="0" smtClean="0">
                <a:solidFill>
                  <a:srgbClr val="D53A05"/>
                </a:solidFill>
              </a:rPr>
              <a:t>/schemas/2014/forms</a:t>
            </a:r>
            <a:r>
              <a:rPr lang="en-US" sz="1400" dirty="0" smtClean="0">
                <a:solidFill>
                  <a:schemeClr val="tx1"/>
                </a:solidFill>
              </a:rPr>
              <a:t>"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            </a:t>
            </a:r>
            <a:r>
              <a:rPr lang="en-US" sz="1400" dirty="0" err="1" smtClean="0">
                <a:solidFill>
                  <a:srgbClr val="654792"/>
                </a:solidFill>
              </a:rPr>
              <a:t>xmlns:x</a:t>
            </a:r>
            <a:r>
              <a:rPr lang="en-US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rgbClr val="D53A05"/>
                </a:solidFill>
              </a:rPr>
              <a:t>"http://</a:t>
            </a:r>
            <a:r>
              <a:rPr lang="en-US" sz="1400" dirty="0" err="1" smtClean="0">
                <a:solidFill>
                  <a:srgbClr val="D53A05"/>
                </a:solidFill>
              </a:rPr>
              <a:t>schemas.microsoft.com</a:t>
            </a:r>
            <a:r>
              <a:rPr lang="en-US" sz="1400" dirty="0" smtClean="0">
                <a:solidFill>
                  <a:srgbClr val="D53A05"/>
                </a:solidFill>
              </a:rPr>
              <a:t>/</a:t>
            </a:r>
            <a:r>
              <a:rPr lang="en-US" sz="1400" dirty="0" err="1" smtClean="0">
                <a:solidFill>
                  <a:srgbClr val="D53A05"/>
                </a:solidFill>
              </a:rPr>
              <a:t>winfx</a:t>
            </a:r>
            <a:r>
              <a:rPr lang="en-US" sz="1400" dirty="0" smtClean="0">
                <a:solidFill>
                  <a:srgbClr val="D53A05"/>
                </a:solidFill>
              </a:rPr>
              <a:t>/2009/</a:t>
            </a:r>
            <a:r>
              <a:rPr lang="en-US" sz="1400" dirty="0" err="1" smtClean="0">
                <a:solidFill>
                  <a:srgbClr val="D53A05"/>
                </a:solidFill>
              </a:rPr>
              <a:t>xaml</a:t>
            </a:r>
            <a:r>
              <a:rPr lang="en-US" sz="1400" dirty="0" smtClean="0">
                <a:solidFill>
                  <a:srgbClr val="D53A05"/>
                </a:solidFill>
              </a:rPr>
              <a:t>"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           </a:t>
            </a:r>
            <a:r>
              <a:rPr lang="en-US" sz="1400" dirty="0" smtClean="0">
                <a:solidFill>
                  <a:srgbClr val="654792"/>
                </a:solidFill>
              </a:rPr>
              <a:t> </a:t>
            </a:r>
            <a:r>
              <a:rPr lang="en-US" sz="1400" dirty="0" err="1" smtClean="0">
                <a:solidFill>
                  <a:srgbClr val="654792"/>
                </a:solidFill>
              </a:rPr>
              <a:t>x:Class</a:t>
            </a:r>
            <a:r>
              <a:rPr lang="en-US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rgbClr val="D53A05"/>
                </a:solidFill>
              </a:rPr>
              <a:t>"</a:t>
            </a:r>
            <a:r>
              <a:rPr lang="en-US" sz="1400" dirty="0" err="1" smtClean="0">
                <a:solidFill>
                  <a:srgbClr val="D53A05"/>
                </a:solidFill>
              </a:rPr>
              <a:t>MyApp.MainPage</a:t>
            </a:r>
            <a:r>
              <a:rPr lang="en-US" sz="1400" dirty="0" smtClean="0">
                <a:solidFill>
                  <a:srgbClr val="D53A05"/>
                </a:solidFill>
              </a:rPr>
              <a:t>"</a:t>
            </a:r>
            <a:r>
              <a:rPr lang="en-US" sz="1400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&lt;</a:t>
            </a:r>
            <a:r>
              <a:rPr lang="en-US" sz="1400" dirty="0" err="1" smtClean="0">
                <a:solidFill>
                  <a:srgbClr val="53954A"/>
                </a:solidFill>
              </a:rPr>
              <a:t>TabbedPage</a:t>
            </a:r>
            <a:r>
              <a:rPr lang="en-US" sz="1400" dirty="0" err="1" smtClean="0">
                <a:solidFill>
                  <a:schemeClr val="tx1"/>
                </a:solidFill>
              </a:rPr>
              <a:t>.Children</a:t>
            </a:r>
            <a:r>
              <a:rPr lang="en-US" sz="1400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&lt;</a:t>
            </a:r>
            <a:r>
              <a:rPr lang="en-US" sz="1400" dirty="0" err="1" smtClean="0">
                <a:solidFill>
                  <a:srgbClr val="53954A"/>
                </a:solidFill>
              </a:rPr>
              <a:t>ContentPage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smtClean="0">
                <a:solidFill>
                  <a:srgbClr val="654792"/>
                </a:solidFill>
              </a:rPr>
              <a:t>Title</a:t>
            </a:r>
            <a:r>
              <a:rPr lang="en-US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rgbClr val="D53A05"/>
                </a:solidFill>
              </a:rPr>
              <a:t>"Profile" </a:t>
            </a:r>
            <a:r>
              <a:rPr lang="en-US" sz="1400" dirty="0" smtClean="0">
                <a:solidFill>
                  <a:srgbClr val="654792"/>
                </a:solidFill>
              </a:rPr>
              <a:t>Icon</a:t>
            </a:r>
            <a:r>
              <a:rPr lang="en-US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rgbClr val="D53A05"/>
                </a:solidFill>
              </a:rPr>
              <a:t>"</a:t>
            </a:r>
            <a:r>
              <a:rPr lang="en-US" sz="1400" dirty="0" err="1" smtClean="0">
                <a:solidFill>
                  <a:srgbClr val="D53A05"/>
                </a:solidFill>
              </a:rPr>
              <a:t>Profile.png</a:t>
            </a:r>
            <a:r>
              <a:rPr lang="en-US" sz="1400" dirty="0" smtClean="0">
                <a:solidFill>
                  <a:srgbClr val="D53A05"/>
                </a:solidFill>
              </a:rPr>
              <a:t>"</a:t>
            </a:r>
            <a:r>
              <a:rPr lang="en-US" sz="1400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    &lt;</a:t>
            </a:r>
            <a:r>
              <a:rPr lang="en-US" sz="1400" dirty="0" err="1" smtClean="0">
                <a:solidFill>
                  <a:srgbClr val="53954A"/>
                </a:solidFill>
              </a:rPr>
              <a:t>StackLayout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smtClean="0">
                <a:solidFill>
                  <a:srgbClr val="654792"/>
                </a:solidFill>
              </a:rPr>
              <a:t>Spacing</a:t>
            </a:r>
            <a:r>
              <a:rPr lang="en-US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rgbClr val="D53A05"/>
                </a:solidFill>
              </a:rPr>
              <a:t>"20"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smtClean="0">
                <a:solidFill>
                  <a:srgbClr val="654792"/>
                </a:solidFill>
              </a:rPr>
              <a:t>Padding</a:t>
            </a:r>
            <a:r>
              <a:rPr lang="en-US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rgbClr val="D53A05"/>
                </a:solidFill>
              </a:rPr>
              <a:t>"20"</a:t>
            </a:r>
          </a:p>
          <a:p>
            <a:r>
              <a:rPr lang="de-DE" sz="1400" dirty="0" smtClean="0">
                <a:solidFill>
                  <a:schemeClr val="tx1"/>
                </a:solidFill>
              </a:rPr>
              <a:t>                 </a:t>
            </a:r>
            <a:r>
              <a:rPr lang="de-DE" sz="1400" dirty="0" err="1" smtClean="0">
                <a:solidFill>
                  <a:srgbClr val="654792"/>
                </a:solidFill>
              </a:rPr>
              <a:t>VerticalOptions</a:t>
            </a:r>
            <a:r>
              <a:rPr lang="de-DE" sz="1400" dirty="0" smtClean="0">
                <a:solidFill>
                  <a:schemeClr val="tx1"/>
                </a:solidFill>
              </a:rPr>
              <a:t>=</a:t>
            </a:r>
            <a:r>
              <a:rPr lang="de-DE" sz="1400" dirty="0" smtClean="0">
                <a:solidFill>
                  <a:srgbClr val="D53A05"/>
                </a:solidFill>
              </a:rPr>
              <a:t>"Center"</a:t>
            </a:r>
            <a:r>
              <a:rPr lang="de-DE" sz="1400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de-DE" sz="1400" dirty="0" smtClean="0">
                <a:solidFill>
                  <a:schemeClr val="tx1"/>
                </a:solidFill>
              </a:rPr>
              <a:t>        &lt;</a:t>
            </a:r>
            <a:r>
              <a:rPr lang="de-DE" sz="1400" dirty="0" smtClean="0">
                <a:solidFill>
                  <a:srgbClr val="53954A"/>
                </a:solidFill>
              </a:rPr>
              <a:t>Entry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rgbClr val="654792"/>
                </a:solidFill>
              </a:rPr>
              <a:t>Placeholder</a:t>
            </a:r>
            <a:r>
              <a:rPr lang="de-DE" sz="1400" dirty="0" smtClean="0">
                <a:solidFill>
                  <a:schemeClr val="tx1"/>
                </a:solidFill>
              </a:rPr>
              <a:t>=</a:t>
            </a:r>
            <a:r>
              <a:rPr lang="de-DE" sz="1400" dirty="0" smtClean="0">
                <a:solidFill>
                  <a:srgbClr val="D53A05"/>
                </a:solidFill>
              </a:rPr>
              <a:t>"Username"</a:t>
            </a:r>
          </a:p>
          <a:p>
            <a:r>
              <a:rPr lang="da-DK" sz="1400" dirty="0" smtClean="0">
                <a:solidFill>
                  <a:schemeClr val="tx1"/>
                </a:solidFill>
              </a:rPr>
              <a:t>               </a:t>
            </a:r>
            <a:r>
              <a:rPr lang="da-DK" sz="1400" dirty="0" err="1" smtClean="0">
                <a:solidFill>
                  <a:srgbClr val="654792"/>
                </a:solidFill>
              </a:rPr>
              <a:t>Text</a:t>
            </a:r>
            <a:r>
              <a:rPr lang="da-DK" sz="1400" dirty="0" smtClean="0">
                <a:solidFill>
                  <a:schemeClr val="tx1"/>
                </a:solidFill>
              </a:rPr>
              <a:t>=</a:t>
            </a:r>
            <a:r>
              <a:rPr lang="da-DK" sz="1400" dirty="0" smtClean="0">
                <a:solidFill>
                  <a:srgbClr val="D53A05"/>
                </a:solidFill>
              </a:rPr>
              <a:t>"{Binding </a:t>
            </a:r>
            <a:r>
              <a:rPr lang="da-DK" sz="1400" dirty="0" err="1" smtClean="0">
                <a:solidFill>
                  <a:srgbClr val="D53A05"/>
                </a:solidFill>
              </a:rPr>
              <a:t>Username</a:t>
            </a:r>
            <a:r>
              <a:rPr lang="da-DK" sz="1400" dirty="0" smtClean="0">
                <a:solidFill>
                  <a:srgbClr val="D53A05"/>
                </a:solidFill>
              </a:rPr>
              <a:t>}"</a:t>
            </a:r>
            <a:r>
              <a:rPr lang="da-DK" sz="1400" dirty="0" smtClean="0">
                <a:solidFill>
                  <a:schemeClr val="tx1"/>
                </a:solidFill>
              </a:rPr>
              <a:t>/&gt;</a:t>
            </a:r>
          </a:p>
          <a:p>
            <a:r>
              <a:rPr lang="da-DK" sz="1400" dirty="0" smtClean="0">
                <a:solidFill>
                  <a:schemeClr val="tx1"/>
                </a:solidFill>
              </a:rPr>
              <a:t>        &lt;</a:t>
            </a:r>
            <a:r>
              <a:rPr lang="da-DK" sz="1400" dirty="0" err="1" smtClean="0">
                <a:solidFill>
                  <a:srgbClr val="53954A"/>
                </a:solidFill>
              </a:rPr>
              <a:t>Entry</a:t>
            </a:r>
            <a:r>
              <a:rPr lang="da-DK" sz="1400" dirty="0" smtClean="0">
                <a:solidFill>
                  <a:srgbClr val="53954A"/>
                </a:solidFill>
              </a:rPr>
              <a:t> </a:t>
            </a:r>
            <a:r>
              <a:rPr lang="da-DK" sz="1400" dirty="0" smtClean="0">
                <a:solidFill>
                  <a:srgbClr val="654792"/>
                </a:solidFill>
              </a:rPr>
              <a:t>Placeholder</a:t>
            </a:r>
            <a:r>
              <a:rPr lang="da-DK" sz="1400" dirty="0" smtClean="0">
                <a:solidFill>
                  <a:schemeClr val="tx1"/>
                </a:solidFill>
              </a:rPr>
              <a:t>=</a:t>
            </a:r>
            <a:r>
              <a:rPr lang="da-DK" sz="1400" dirty="0" smtClean="0">
                <a:solidFill>
                  <a:srgbClr val="D53A05"/>
                </a:solidFill>
              </a:rPr>
              <a:t>"Password"</a:t>
            </a:r>
          </a:p>
          <a:p>
            <a:r>
              <a:rPr lang="nl-NL" sz="1400" dirty="0" smtClean="0">
                <a:solidFill>
                  <a:schemeClr val="tx1"/>
                </a:solidFill>
              </a:rPr>
              <a:t>               </a:t>
            </a:r>
            <a:r>
              <a:rPr lang="nl-NL" sz="1400" dirty="0" err="1" smtClean="0">
                <a:solidFill>
                  <a:srgbClr val="654792"/>
                </a:solidFill>
              </a:rPr>
              <a:t>Text</a:t>
            </a:r>
            <a:r>
              <a:rPr lang="nl-NL" sz="1400" dirty="0" smtClean="0">
                <a:solidFill>
                  <a:schemeClr val="tx1"/>
                </a:solidFill>
              </a:rPr>
              <a:t>=</a:t>
            </a:r>
            <a:r>
              <a:rPr lang="nl-NL" sz="1400" dirty="0" smtClean="0">
                <a:solidFill>
                  <a:srgbClr val="D53A05"/>
                </a:solidFill>
              </a:rPr>
              <a:t>"{Binding Password}"</a:t>
            </a:r>
          </a:p>
          <a:p>
            <a:r>
              <a:rPr lang="nl-NL" sz="1400" dirty="0" smtClean="0">
                <a:solidFill>
                  <a:schemeClr val="tx1"/>
                </a:solidFill>
              </a:rPr>
              <a:t>               </a:t>
            </a:r>
            <a:r>
              <a:rPr lang="nl-NL" sz="1400" dirty="0" err="1" smtClean="0">
                <a:solidFill>
                  <a:srgbClr val="654792"/>
                </a:solidFill>
              </a:rPr>
              <a:t>IsPassword</a:t>
            </a:r>
            <a:r>
              <a:rPr lang="nl-NL" sz="1400" dirty="0" smtClean="0">
                <a:solidFill>
                  <a:schemeClr val="tx1"/>
                </a:solidFill>
              </a:rPr>
              <a:t>=</a:t>
            </a:r>
            <a:r>
              <a:rPr lang="nl-NL" sz="1400" dirty="0" smtClean="0">
                <a:solidFill>
                  <a:srgbClr val="D53A05"/>
                </a:solidFill>
              </a:rPr>
              <a:t>"</a:t>
            </a:r>
            <a:r>
              <a:rPr lang="nl-NL" sz="1400" dirty="0" err="1" smtClean="0">
                <a:solidFill>
                  <a:srgbClr val="D53A05"/>
                </a:solidFill>
              </a:rPr>
              <a:t>true</a:t>
            </a:r>
            <a:r>
              <a:rPr lang="nl-NL" sz="1400" dirty="0" smtClean="0">
                <a:solidFill>
                  <a:srgbClr val="D53A05"/>
                </a:solidFill>
              </a:rPr>
              <a:t>"</a:t>
            </a:r>
            <a:r>
              <a:rPr lang="nl-NL" sz="1400" dirty="0" smtClean="0">
                <a:solidFill>
                  <a:schemeClr val="tx1"/>
                </a:solidFill>
              </a:rPr>
              <a:t>/&gt;</a:t>
            </a:r>
          </a:p>
          <a:p>
            <a:r>
              <a:rPr lang="nl-NL" sz="1400" dirty="0" smtClean="0">
                <a:solidFill>
                  <a:schemeClr val="tx1"/>
                </a:solidFill>
              </a:rPr>
              <a:t>        &lt;</a:t>
            </a:r>
            <a:r>
              <a:rPr lang="nl-NL" sz="1400" dirty="0" smtClean="0">
                <a:solidFill>
                  <a:srgbClr val="53954A"/>
                </a:solidFill>
              </a:rPr>
              <a:t>Button</a:t>
            </a:r>
            <a:r>
              <a:rPr lang="nl-NL" sz="1400" dirty="0" smtClean="0">
                <a:solidFill>
                  <a:schemeClr val="tx1"/>
                </a:solidFill>
              </a:rPr>
              <a:t> </a:t>
            </a:r>
            <a:r>
              <a:rPr lang="nl-NL" sz="1400" dirty="0" err="1" smtClean="0">
                <a:solidFill>
                  <a:srgbClr val="654792"/>
                </a:solidFill>
              </a:rPr>
              <a:t>Text</a:t>
            </a:r>
            <a:r>
              <a:rPr lang="nl-NL" sz="1400" dirty="0" smtClean="0">
                <a:solidFill>
                  <a:schemeClr val="tx1"/>
                </a:solidFill>
              </a:rPr>
              <a:t>=</a:t>
            </a:r>
            <a:r>
              <a:rPr lang="nl-NL" sz="1400" dirty="0" smtClean="0">
                <a:solidFill>
                  <a:srgbClr val="D53A05"/>
                </a:solidFill>
              </a:rPr>
              <a:t>"Login" </a:t>
            </a:r>
            <a:r>
              <a:rPr lang="nl-NL" sz="1400" dirty="0" err="1" smtClean="0">
                <a:solidFill>
                  <a:srgbClr val="654792"/>
                </a:solidFill>
              </a:rPr>
              <a:t>TextColor</a:t>
            </a:r>
            <a:r>
              <a:rPr lang="nl-NL" sz="1400" dirty="0" smtClean="0">
                <a:solidFill>
                  <a:schemeClr val="tx1"/>
                </a:solidFill>
              </a:rPr>
              <a:t>=</a:t>
            </a:r>
            <a:r>
              <a:rPr lang="nl-NL" sz="1400" dirty="0" smtClean="0">
                <a:solidFill>
                  <a:srgbClr val="D53A05"/>
                </a:solidFill>
              </a:rPr>
              <a:t>"White"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                </a:t>
            </a:r>
            <a:r>
              <a:rPr lang="en-US" sz="1400" dirty="0" err="1" smtClean="0">
                <a:solidFill>
                  <a:srgbClr val="654792"/>
                </a:solidFill>
              </a:rPr>
              <a:t>BackgroundColor</a:t>
            </a:r>
            <a:r>
              <a:rPr lang="en-US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rgbClr val="D53A05"/>
                </a:solidFill>
              </a:rPr>
              <a:t>"#77D065"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                </a:t>
            </a:r>
            <a:r>
              <a:rPr lang="en-US" sz="1400" dirty="0" smtClean="0">
                <a:solidFill>
                  <a:srgbClr val="654792"/>
                </a:solidFill>
              </a:rPr>
              <a:t>Command</a:t>
            </a:r>
            <a:r>
              <a:rPr lang="en-US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rgbClr val="D53A05"/>
                </a:solidFill>
              </a:rPr>
              <a:t>"{Binding </a:t>
            </a:r>
            <a:r>
              <a:rPr lang="en-US" sz="1400" dirty="0" err="1" smtClean="0">
                <a:solidFill>
                  <a:srgbClr val="D53A05"/>
                </a:solidFill>
              </a:rPr>
              <a:t>LoginCommand</a:t>
            </a:r>
            <a:r>
              <a:rPr lang="en-US" sz="1400" dirty="0" smtClean="0">
                <a:solidFill>
                  <a:srgbClr val="D53A05"/>
                </a:solidFill>
              </a:rPr>
              <a:t>}"</a:t>
            </a:r>
            <a:r>
              <a:rPr lang="en-US" sz="1400" dirty="0" smtClean="0">
                <a:solidFill>
                  <a:schemeClr val="tx1"/>
                </a:solidFill>
              </a:rPr>
              <a:t>/&gt;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    &lt;/</a:t>
            </a:r>
            <a:r>
              <a:rPr lang="en-US" sz="1400" dirty="0" err="1" smtClean="0">
                <a:solidFill>
                  <a:srgbClr val="53954A"/>
                </a:solidFill>
              </a:rPr>
              <a:t>StackLayout</a:t>
            </a:r>
            <a:r>
              <a:rPr lang="en-US" sz="1400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&lt;/</a:t>
            </a:r>
            <a:r>
              <a:rPr lang="en-US" sz="1400" dirty="0" err="1" smtClean="0">
                <a:solidFill>
                  <a:srgbClr val="53954A"/>
                </a:solidFill>
              </a:rPr>
              <a:t>ContentPage</a:t>
            </a:r>
            <a:r>
              <a:rPr lang="en-US" sz="1400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&lt;</a:t>
            </a:r>
            <a:r>
              <a:rPr lang="en-US" sz="1400" dirty="0" err="1" smtClean="0">
                <a:solidFill>
                  <a:srgbClr val="53954A"/>
                </a:solidFill>
              </a:rPr>
              <a:t>ContentPage</a:t>
            </a:r>
            <a:r>
              <a:rPr lang="en-US" sz="1400" dirty="0" smtClean="0">
                <a:solidFill>
                  <a:srgbClr val="53954A"/>
                </a:solidFill>
              </a:rPr>
              <a:t> </a:t>
            </a:r>
            <a:r>
              <a:rPr lang="en-US" sz="1400" dirty="0" smtClean="0">
                <a:solidFill>
                  <a:srgbClr val="654792"/>
                </a:solidFill>
              </a:rPr>
              <a:t>Title</a:t>
            </a:r>
            <a:r>
              <a:rPr lang="en-US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rgbClr val="D53A05"/>
                </a:solidFill>
              </a:rPr>
              <a:t>"Settings" </a:t>
            </a:r>
            <a:r>
              <a:rPr lang="en-US" sz="1400" dirty="0" smtClean="0">
                <a:solidFill>
                  <a:srgbClr val="654792"/>
                </a:solidFill>
              </a:rPr>
              <a:t>Icon</a:t>
            </a:r>
            <a:r>
              <a:rPr lang="en-US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rgbClr val="D53A05"/>
                </a:solidFill>
              </a:rPr>
              <a:t>"</a:t>
            </a:r>
            <a:r>
              <a:rPr lang="en-US" sz="1400" dirty="0" err="1" smtClean="0">
                <a:solidFill>
                  <a:srgbClr val="D53A05"/>
                </a:solidFill>
              </a:rPr>
              <a:t>Settings.png</a:t>
            </a:r>
            <a:r>
              <a:rPr lang="en-US" sz="1400" dirty="0" smtClean="0">
                <a:solidFill>
                  <a:srgbClr val="D53A05"/>
                </a:solidFill>
              </a:rPr>
              <a:t>"</a:t>
            </a:r>
            <a:r>
              <a:rPr lang="en-US" sz="1400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fi-FI" sz="1400" dirty="0" smtClean="0">
                <a:solidFill>
                  <a:srgbClr val="848684"/>
                </a:solidFill>
              </a:rPr>
              <a:t>    &lt;!-- </a:t>
            </a:r>
            <a:r>
              <a:rPr lang="fi-FI" sz="1400" dirty="0" err="1" smtClean="0">
                <a:solidFill>
                  <a:srgbClr val="848684"/>
                </a:solidFill>
              </a:rPr>
              <a:t>Settings</a:t>
            </a:r>
            <a:r>
              <a:rPr lang="fi-FI" sz="1400" dirty="0" smtClean="0">
                <a:solidFill>
                  <a:srgbClr val="848684"/>
                </a:solidFill>
              </a:rPr>
              <a:t> --&gt;</a:t>
            </a:r>
          </a:p>
          <a:p>
            <a:r>
              <a:rPr lang="fi-FI" sz="1400" dirty="0" smtClean="0">
                <a:solidFill>
                  <a:schemeClr val="tx1"/>
                </a:solidFill>
              </a:rPr>
              <a:t>&lt;/</a:t>
            </a:r>
            <a:r>
              <a:rPr lang="fi-FI" sz="1400" dirty="0" err="1" smtClean="0">
                <a:solidFill>
                  <a:srgbClr val="53954A"/>
                </a:solidFill>
              </a:rPr>
              <a:t>ContentPage</a:t>
            </a:r>
            <a:r>
              <a:rPr lang="fi-FI" sz="1400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fi-FI" sz="1400" dirty="0" smtClean="0">
                <a:solidFill>
                  <a:schemeClr val="tx1"/>
                </a:solidFill>
              </a:rPr>
              <a:t>&lt;/</a:t>
            </a:r>
            <a:r>
              <a:rPr lang="fi-FI" sz="1400" dirty="0" err="1" smtClean="0">
                <a:solidFill>
                  <a:srgbClr val="53954A"/>
                </a:solidFill>
              </a:rPr>
              <a:t>TabbedPage</a:t>
            </a:r>
            <a:r>
              <a:rPr lang="fi-FI" sz="1400" dirty="0" err="1" smtClean="0">
                <a:solidFill>
                  <a:schemeClr val="tx1"/>
                </a:solidFill>
              </a:rPr>
              <a:t>.Children</a:t>
            </a:r>
            <a:r>
              <a:rPr lang="fi-FI" sz="1400" dirty="0" smtClean="0">
                <a:solidFill>
                  <a:schemeClr val="tx1"/>
                </a:solidFill>
              </a:rPr>
              <a:t>&gt;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504D"/>
                </a:solidFill>
              </a:rPr>
              <a:t>Native UI from shared code</a:t>
            </a:r>
          </a:p>
        </p:txBody>
      </p:sp>
      <p:pic>
        <p:nvPicPr>
          <p:cNvPr id="4" name="Picture 3" descr="example-app@2x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98" y="2162801"/>
            <a:ext cx="4855634" cy="3204717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>
            <a:off x="5776960" y="1519429"/>
            <a:ext cx="236557" cy="4507025"/>
          </a:xfrm>
          <a:prstGeom prst="leftBrace">
            <a:avLst>
              <a:gd name="adj1" fmla="val 56668"/>
              <a:gd name="adj2" fmla="val 50000"/>
            </a:avLst>
          </a:prstGeom>
          <a:ln w="19050" cap="rnd">
            <a:solidFill>
              <a:schemeClr val="bg2">
                <a:lumMod val="65000"/>
              </a:schemeClr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65">
              <a:ln w="38100" cmpd="sng">
                <a:solidFill>
                  <a:srgbClr val="000000"/>
                </a:solidFill>
                <a:prstDash val="dash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392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941" y="4122982"/>
            <a:ext cx="2166358" cy="899537"/>
          </a:xfrm>
        </p:spPr>
        <p:txBody>
          <a:bodyPr>
            <a:noAutofit/>
          </a:bodyPr>
          <a:lstStyle/>
          <a:p>
            <a:pPr algn="r" defTabSz="932742">
              <a:lnSpc>
                <a:spcPct val="90000"/>
              </a:lnSpc>
            </a:pPr>
            <a:r>
              <a:rPr lang="en-US" sz="4000" b="1" spc="-102" dirty="0">
                <a:ln w="3175">
                  <a:noFill/>
                </a:ln>
                <a:solidFill>
                  <a:srgbClr val="C0504D"/>
                </a:solidFill>
              </a:rPr>
              <a:t>Layouts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43941" y="1583112"/>
            <a:ext cx="2166358" cy="899537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sz="4000" b="1" dirty="0">
                <a:solidFill>
                  <a:srgbClr val="C0504D"/>
                </a:solidFill>
                <a:ea typeface="+mj-ea"/>
                <a:cs typeface="+mj-cs"/>
              </a:rPr>
              <a:t>Pages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659709" y="3657131"/>
            <a:ext cx="8691343" cy="2252236"/>
            <a:chOff x="2738440" y="3806168"/>
            <a:chExt cx="8865623" cy="2297398"/>
          </a:xfrm>
        </p:grpSpPr>
        <p:sp>
          <p:nvSpPr>
            <p:cNvPr id="5" name="TextBox 4"/>
            <p:cNvSpPr txBox="1"/>
            <p:nvPr/>
          </p:nvSpPr>
          <p:spPr>
            <a:xfrm>
              <a:off x="2767564" y="5826567"/>
              <a:ext cx="9589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76" dirty="0">
                  <a:solidFill>
                    <a:schemeClr val="bg1"/>
                  </a:solidFill>
                  <a:cs typeface="Helvetica"/>
                </a:rPr>
                <a:t>Stack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60566" y="5825526"/>
              <a:ext cx="9589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76" dirty="0">
                  <a:solidFill>
                    <a:schemeClr val="bg1"/>
                  </a:solidFill>
                  <a:cs typeface="Helvetica"/>
                </a:rPr>
                <a:t>Absolute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82425" y="5825526"/>
              <a:ext cx="9589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76" dirty="0">
                  <a:solidFill>
                    <a:schemeClr val="bg1"/>
                  </a:solidFill>
                  <a:cs typeface="Helvetica"/>
                </a:rPr>
                <a:t>Relative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95646" y="5825526"/>
              <a:ext cx="9589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76" dirty="0">
                  <a:solidFill>
                    <a:schemeClr val="bg1"/>
                  </a:solidFill>
                  <a:cs typeface="Helvetica"/>
                </a:rPr>
                <a:t>Grid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945436" y="5824485"/>
              <a:ext cx="10818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76" dirty="0" err="1">
                  <a:solidFill>
                    <a:schemeClr val="bg1"/>
                  </a:solidFill>
                  <a:cs typeface="Helvetica"/>
                </a:rPr>
                <a:t>ContentView</a:t>
              </a:r>
              <a:endParaRPr lang="en-US" sz="1176" dirty="0">
                <a:solidFill>
                  <a:schemeClr val="bg1"/>
                </a:solidFill>
                <a:cs typeface="Helvetic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13962" y="5824485"/>
              <a:ext cx="9589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76" dirty="0" err="1">
                  <a:solidFill>
                    <a:schemeClr val="bg1"/>
                  </a:solidFill>
                  <a:cs typeface="Helvetica"/>
                </a:rPr>
                <a:t>ScrollView</a:t>
              </a:r>
              <a:endParaRPr lang="en-US" sz="1176" dirty="0">
                <a:solidFill>
                  <a:schemeClr val="bg1"/>
                </a:solidFill>
                <a:cs typeface="Helvetica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645067" y="5826567"/>
              <a:ext cx="9589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76" dirty="0">
                  <a:solidFill>
                    <a:schemeClr val="bg1"/>
                  </a:solidFill>
                  <a:cs typeface="Helvetica"/>
                </a:rPr>
                <a:t>Frame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8440" y="3806168"/>
              <a:ext cx="8851570" cy="193423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2659709" y="1128187"/>
            <a:ext cx="6152782" cy="2070068"/>
            <a:chOff x="2751141" y="1159889"/>
            <a:chExt cx="6276158" cy="211157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1141" y="1159889"/>
              <a:ext cx="6215058" cy="171186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767564" y="2994467"/>
              <a:ext cx="9589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76" dirty="0">
                  <a:solidFill>
                    <a:schemeClr val="bg1"/>
                  </a:solidFill>
                  <a:cs typeface="Helvetica"/>
                </a:rPr>
                <a:t>Content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97066" y="2993426"/>
              <a:ext cx="10829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76" dirty="0">
                  <a:solidFill>
                    <a:schemeClr val="bg1"/>
                  </a:solidFill>
                  <a:cs typeface="Helvetica"/>
                </a:rPr>
                <a:t>MasterDetail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82425" y="2993426"/>
              <a:ext cx="9589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76" dirty="0">
                  <a:solidFill>
                    <a:schemeClr val="bg1"/>
                  </a:solidFill>
                  <a:cs typeface="Helvetica"/>
                </a:rPr>
                <a:t>Navigation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695646" y="2993426"/>
              <a:ext cx="9589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76" dirty="0">
                  <a:solidFill>
                    <a:schemeClr val="bg1"/>
                  </a:solidFill>
                  <a:cs typeface="Helvetica"/>
                </a:rPr>
                <a:t>Tabbed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945436" y="2992385"/>
              <a:ext cx="10818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76" dirty="0" err="1">
                  <a:solidFill>
                    <a:schemeClr val="bg1"/>
                  </a:solidFill>
                  <a:cs typeface="Helvetica"/>
                </a:rPr>
                <a:t>Carousel</a:t>
              </a:r>
              <a:endParaRPr lang="en-US" sz="1176" dirty="0">
                <a:solidFill>
                  <a:schemeClr val="bg1"/>
                </a:solidFill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24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>
            <a:normAutofit/>
          </a:bodyPr>
          <a:lstStyle/>
          <a:p>
            <a:pPr defTabSz="932742">
              <a:lnSpc>
                <a:spcPct val="90000"/>
              </a:lnSpc>
            </a:pPr>
            <a:r>
              <a:rPr lang="en-US" sz="4000" b="1" dirty="0">
                <a:solidFill>
                  <a:srgbClr val="C0504D"/>
                </a:solidFill>
              </a:rPr>
              <a:t>Creating a New </a:t>
            </a:r>
            <a:r>
              <a:rPr lang="en-US" sz="4000" b="1" dirty="0" err="1">
                <a:solidFill>
                  <a:srgbClr val="C0504D"/>
                </a:solidFill>
              </a:rPr>
              <a:t>Xamarin</a:t>
            </a:r>
            <a:r>
              <a:rPr lang="en-US" sz="4000" b="1" dirty="0">
                <a:solidFill>
                  <a:srgbClr val="C0504D"/>
                </a:solidFill>
              </a:rPr>
              <a:t> Forms Project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188" y="1417640"/>
            <a:ext cx="7969623" cy="449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935" y="270428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Demo: Creating a new </a:t>
            </a:r>
            <a:r>
              <a:rPr lang="en-US" dirty="0" err="1" smtClean="0"/>
              <a:t>Xamarin</a:t>
            </a:r>
            <a:r>
              <a:rPr lang="en-US" dirty="0" smtClean="0"/>
              <a:t> Forms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7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5094" y="2017442"/>
            <a:ext cx="10805449" cy="2725271"/>
            <a:chOff x="837552" y="2158999"/>
            <a:chExt cx="11022121" cy="2779919"/>
          </a:xfrm>
        </p:grpSpPr>
        <p:sp>
          <p:nvSpPr>
            <p:cNvPr id="10" name="Rectangle 9"/>
            <p:cNvSpPr/>
            <p:nvPr/>
          </p:nvSpPr>
          <p:spPr>
            <a:xfrm>
              <a:off x="837552" y="4515154"/>
              <a:ext cx="3200897" cy="4174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59" dirty="0">
                  <a:latin typeface="+mj-lt"/>
                  <a:cs typeface="Helvetica Light"/>
                </a:rPr>
                <a:t>Native User Interfaces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27520" y="4521497"/>
              <a:ext cx="2781435" cy="4174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59" dirty="0">
                  <a:latin typeface="+mj-lt"/>
                  <a:cs typeface="Helvetica Light"/>
                </a:rPr>
                <a:t>Native API Access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2801" y="2486172"/>
              <a:ext cx="3150399" cy="160322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8323" y="2158999"/>
              <a:ext cx="3359829" cy="192502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70101" y="2494561"/>
              <a:ext cx="3150399" cy="158645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8247794" y="4521496"/>
              <a:ext cx="3611879" cy="4174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59" dirty="0">
                  <a:latin typeface="+mj-lt"/>
                  <a:cs typeface="Helvetica Light"/>
                </a:rPr>
                <a:t>Native Performance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98014" y="1594131"/>
            <a:ext cx="3672852" cy="3672852"/>
            <a:chOff x="508000" y="1625600"/>
            <a:chExt cx="3746500" cy="3746500"/>
          </a:xfrm>
        </p:grpSpPr>
        <p:sp>
          <p:nvSpPr>
            <p:cNvPr id="17" name="Oval 16"/>
            <p:cNvSpPr/>
            <p:nvPr/>
          </p:nvSpPr>
          <p:spPr bwMode="auto">
            <a:xfrm>
              <a:off x="508000" y="1625600"/>
              <a:ext cx="3746500" cy="374650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endPara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8836" y="2006600"/>
              <a:ext cx="3029347" cy="3029347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4220667" y="1619031"/>
            <a:ext cx="3672852" cy="3672852"/>
            <a:chOff x="4305300" y="1651000"/>
            <a:chExt cx="3746500" cy="3746500"/>
          </a:xfrm>
        </p:grpSpPr>
        <p:sp>
          <p:nvSpPr>
            <p:cNvPr id="20" name="Oval 19"/>
            <p:cNvSpPr/>
            <p:nvPr/>
          </p:nvSpPr>
          <p:spPr bwMode="auto">
            <a:xfrm>
              <a:off x="4305300" y="1651000"/>
              <a:ext cx="3746500" cy="374650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endPara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6136" y="2006600"/>
              <a:ext cx="3029347" cy="3029347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856168" y="1506979"/>
            <a:ext cx="3760004" cy="3760004"/>
            <a:chOff x="8013700" y="1536700"/>
            <a:chExt cx="3835400" cy="3835400"/>
          </a:xfrm>
        </p:grpSpPr>
        <p:sp>
          <p:nvSpPr>
            <p:cNvPr id="23" name="Oval 22"/>
            <p:cNvSpPr/>
            <p:nvPr/>
          </p:nvSpPr>
          <p:spPr bwMode="auto">
            <a:xfrm>
              <a:off x="8013700" y="1536700"/>
              <a:ext cx="3835400" cy="383540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endPara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53436" y="2006600"/>
              <a:ext cx="3029347" cy="30293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4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rgbClr val="C0504D"/>
                </a:solidFill>
              </a:rPr>
              <a:t>Xamarin</a:t>
            </a:r>
            <a:r>
              <a:rPr lang="en-US" sz="4000" b="1" dirty="0">
                <a:solidFill>
                  <a:srgbClr val="C0504D"/>
                </a:solidFill>
              </a:rPr>
              <a:t> Forms </a:t>
            </a:r>
            <a:r>
              <a:rPr lang="en-US" sz="4000" b="1" dirty="0" err="1">
                <a:solidFill>
                  <a:srgbClr val="C0504D"/>
                </a:solidFill>
              </a:rPr>
              <a:t>ListView</a:t>
            </a:r>
            <a:endParaRPr lang="en-US" sz="4000" b="1" dirty="0">
              <a:solidFill>
                <a:srgbClr val="C0504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2538374"/>
            <a:ext cx="11188700" cy="4000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572514"/>
            <a:ext cx="55988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Similar design and implementation as for Android and iOS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Also uses a form or adapter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Under the covers creates native list types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49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935" y="270428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Demo: Creating a </a:t>
            </a:r>
            <a:r>
              <a:rPr lang="en-US" dirty="0" err="1" smtClean="0"/>
              <a:t>Xamarin</a:t>
            </a:r>
            <a:r>
              <a:rPr lang="en-US" dirty="0" smtClean="0"/>
              <a:t> Forms </a:t>
            </a:r>
            <a:r>
              <a:rPr lang="en-US" dirty="0" err="1" smtClean="0"/>
              <a:t>Listview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59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504D"/>
                </a:solidFill>
              </a:rPr>
              <a:t>Extensibility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25803" y="3543605"/>
            <a:ext cx="3317777" cy="2018934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2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123458"/>
                </a:solidFill>
                <a:latin typeface="+mn-lt"/>
                <a:cs typeface="Arial"/>
              </a:rPr>
              <a:t>Embed Custom Views Anywhere</a:t>
            </a:r>
          </a:p>
          <a:p>
            <a:pPr marL="0" indent="0">
              <a:lnSpc>
                <a:spcPct val="50000"/>
              </a:lnSpc>
              <a:buNone/>
            </a:pPr>
            <a:endParaRPr lang="en-US" sz="1800" b="1" dirty="0">
              <a:solidFill>
                <a:srgbClr val="123458"/>
              </a:solidFill>
              <a:latin typeface="+mn-lt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123458"/>
                </a:solidFill>
                <a:latin typeface="+mn-lt"/>
                <a:cs typeface="Arial"/>
              </a:rPr>
              <a:t>Not only are </a:t>
            </a:r>
            <a:r>
              <a:rPr lang="en-US" sz="1800" dirty="0" err="1">
                <a:solidFill>
                  <a:srgbClr val="123458"/>
                </a:solidFill>
                <a:latin typeface="+mn-lt"/>
                <a:cs typeface="Arial"/>
              </a:rPr>
              <a:t>Xamarin.Forms</a:t>
            </a:r>
            <a:r>
              <a:rPr lang="en-US" sz="1800" dirty="0">
                <a:solidFill>
                  <a:srgbClr val="123458"/>
                </a:solidFill>
                <a:latin typeface="+mn-lt"/>
                <a:cs typeface="Arial"/>
              </a:rPr>
              <a:t> pages  mixable with custom screens, you can embed custom views built directly against </a:t>
            </a:r>
            <a:r>
              <a:rPr lang="en-US" sz="1800" dirty="0" err="1">
                <a:solidFill>
                  <a:srgbClr val="123458"/>
                </a:solidFill>
                <a:latin typeface="+mn-lt"/>
                <a:cs typeface="Arial"/>
              </a:rPr>
              <a:t>Xamarin.iOS</a:t>
            </a:r>
            <a:r>
              <a:rPr lang="en-US" sz="1800" dirty="0">
                <a:solidFill>
                  <a:srgbClr val="123458"/>
                </a:solidFill>
                <a:latin typeface="+mn-lt"/>
                <a:cs typeface="Arial"/>
              </a:rPr>
              <a:t> and </a:t>
            </a:r>
            <a:r>
              <a:rPr lang="en-US" sz="1800" dirty="0" err="1">
                <a:solidFill>
                  <a:srgbClr val="123458"/>
                </a:solidFill>
                <a:latin typeface="+mn-lt"/>
                <a:cs typeface="Arial"/>
              </a:rPr>
              <a:t>Xamarin.Android</a:t>
            </a:r>
            <a:r>
              <a:rPr lang="en-US" sz="1800" dirty="0">
                <a:solidFill>
                  <a:srgbClr val="123458"/>
                </a:solidFill>
                <a:latin typeface="+mn-lt"/>
                <a:cs typeface="Arial"/>
              </a:rPr>
              <a:t> into </a:t>
            </a:r>
            <a:r>
              <a:rPr lang="en-US" sz="1800" dirty="0" err="1">
                <a:solidFill>
                  <a:srgbClr val="123458"/>
                </a:solidFill>
                <a:latin typeface="+mn-lt"/>
                <a:cs typeface="Arial"/>
              </a:rPr>
              <a:t>Xamarin.Forms</a:t>
            </a:r>
            <a:r>
              <a:rPr lang="en-US" sz="1800" dirty="0">
                <a:solidFill>
                  <a:srgbClr val="123458"/>
                </a:solidFill>
                <a:latin typeface="+mn-lt"/>
                <a:cs typeface="Arial"/>
              </a:rPr>
              <a:t> pages.</a:t>
            </a:r>
          </a:p>
          <a:p>
            <a:pPr marL="0" indent="0">
              <a:buNone/>
            </a:pPr>
            <a:endParaRPr lang="en-US" sz="1800" dirty="0">
              <a:solidFill>
                <a:srgbClr val="123458"/>
              </a:solidFill>
              <a:latin typeface="+mn-lt"/>
              <a:cs typeface="Arial"/>
            </a:endParaRPr>
          </a:p>
          <a:p>
            <a:pPr>
              <a:buFont typeface="Arial"/>
              <a:buChar char="•"/>
            </a:pPr>
            <a:endParaRPr lang="en-US" sz="1800" dirty="0">
              <a:solidFill>
                <a:srgbClr val="123458"/>
              </a:solidFill>
              <a:latin typeface="+mn-lt"/>
              <a:cs typeface="Arial"/>
            </a:endParaRPr>
          </a:p>
          <a:p>
            <a:pPr marL="0" indent="0">
              <a:buNone/>
            </a:pPr>
            <a:endParaRPr lang="en-US" sz="1800" dirty="0">
              <a:solidFill>
                <a:srgbClr val="123458"/>
              </a:solidFill>
              <a:latin typeface="+mn-lt"/>
              <a:cs typeface="Arial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123458"/>
                </a:solidFill>
                <a:latin typeface="+mn-lt"/>
                <a:cs typeface="Arial"/>
              </a:rPr>
              <a:t>  </a:t>
            </a:r>
          </a:p>
          <a:p>
            <a:pPr>
              <a:buFont typeface="Wingdings" charset="2"/>
              <a:buChar char="§"/>
            </a:pPr>
            <a:endParaRPr lang="en-US" sz="1800" dirty="0">
              <a:solidFill>
                <a:srgbClr val="123458"/>
              </a:solidFill>
              <a:latin typeface="+mn-lt"/>
              <a:cs typeface="Arial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077133" y="3594405"/>
            <a:ext cx="4040053" cy="1968134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2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123458"/>
                </a:solidFill>
                <a:latin typeface="+mn-lt"/>
                <a:cs typeface="Arial"/>
              </a:rPr>
              <a:t>Call Platform APIs via Shared Services</a:t>
            </a:r>
          </a:p>
          <a:p>
            <a:pPr marL="0" indent="0">
              <a:lnSpc>
                <a:spcPct val="50000"/>
              </a:lnSpc>
              <a:buNone/>
            </a:pPr>
            <a:endParaRPr lang="en-US" sz="1800" b="1" dirty="0">
              <a:solidFill>
                <a:srgbClr val="123458"/>
              </a:solidFill>
              <a:latin typeface="+mn-lt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123458"/>
                </a:solidFill>
                <a:latin typeface="+mn-lt"/>
                <a:cs typeface="Arial"/>
              </a:rPr>
              <a:t>Need platform-specific functionality within a </a:t>
            </a:r>
            <a:r>
              <a:rPr lang="en-US" sz="1800" dirty="0" err="1">
                <a:solidFill>
                  <a:srgbClr val="123458"/>
                </a:solidFill>
                <a:latin typeface="+mn-lt"/>
                <a:cs typeface="Arial"/>
              </a:rPr>
              <a:t>Xamarin.Forms</a:t>
            </a:r>
            <a:r>
              <a:rPr lang="en-US" sz="1800" dirty="0">
                <a:solidFill>
                  <a:srgbClr val="123458"/>
                </a:solidFill>
                <a:latin typeface="+mn-lt"/>
                <a:cs typeface="Arial"/>
              </a:rPr>
              <a:t> page, such as querying the accelerometer? We’ve included services that quickly and easily abstract platform-specific API calls to keep you writing as much shared code as possible.</a:t>
            </a:r>
          </a:p>
          <a:p>
            <a:pPr>
              <a:buFont typeface="Arial"/>
              <a:buChar char="•"/>
            </a:pPr>
            <a:endParaRPr lang="en-US" sz="1800" dirty="0">
              <a:solidFill>
                <a:srgbClr val="123458"/>
              </a:solidFill>
              <a:latin typeface="+mn-lt"/>
              <a:cs typeface="Arial"/>
            </a:endParaRPr>
          </a:p>
          <a:p>
            <a:pPr marL="0" indent="0">
              <a:buNone/>
            </a:pPr>
            <a:endParaRPr lang="en-US" sz="1800" dirty="0">
              <a:solidFill>
                <a:srgbClr val="123458"/>
              </a:solidFill>
              <a:latin typeface="+mn-lt"/>
              <a:cs typeface="Arial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123458"/>
                </a:solidFill>
                <a:latin typeface="+mn-lt"/>
                <a:cs typeface="Arial"/>
              </a:rPr>
              <a:t>  </a:t>
            </a:r>
          </a:p>
          <a:p>
            <a:pPr>
              <a:buFont typeface="Wingdings" charset="2"/>
              <a:buChar char="§"/>
            </a:pPr>
            <a:endParaRPr lang="en-US" sz="1800" dirty="0">
              <a:solidFill>
                <a:srgbClr val="123458"/>
              </a:solidFill>
              <a:latin typeface="+mn-lt"/>
              <a:cs typeface="Arial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45468" y="3594405"/>
            <a:ext cx="3679612" cy="1462744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2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>
                <a:solidFill>
                  <a:srgbClr val="123458"/>
                </a:solidFill>
                <a:latin typeface="+mn-lt"/>
                <a:cs typeface="Arial"/>
              </a:rPr>
              <a:t>Easy migration to the Xamarin Platform</a:t>
            </a:r>
          </a:p>
          <a:p>
            <a:pPr marL="0" indent="0">
              <a:lnSpc>
                <a:spcPct val="50000"/>
              </a:lnSpc>
              <a:buNone/>
            </a:pPr>
            <a:endParaRPr lang="en-US" sz="1800" b="1" dirty="0" smtClean="0">
              <a:solidFill>
                <a:srgbClr val="123458"/>
              </a:solidFill>
              <a:latin typeface="+mn-lt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123458"/>
                </a:solidFill>
                <a:latin typeface="+mn-lt"/>
                <a:cs typeface="Arial"/>
              </a:rPr>
              <a:t>When your native platform integration requirements outgrow </a:t>
            </a:r>
            <a:r>
              <a:rPr lang="en-US" sz="1800" dirty="0" err="1">
                <a:solidFill>
                  <a:srgbClr val="123458"/>
                </a:solidFill>
                <a:latin typeface="+mn-lt"/>
                <a:cs typeface="Arial"/>
              </a:rPr>
              <a:t>Xamarin.Forms</a:t>
            </a:r>
            <a:r>
              <a:rPr lang="en-US" sz="1800" dirty="0">
                <a:solidFill>
                  <a:srgbClr val="123458"/>
                </a:solidFill>
                <a:latin typeface="+mn-lt"/>
                <a:cs typeface="Arial"/>
              </a:rPr>
              <a:t>, your shared code is easily migrated to </a:t>
            </a:r>
            <a:r>
              <a:rPr lang="en-US" sz="1800" dirty="0" err="1">
                <a:solidFill>
                  <a:srgbClr val="123458"/>
                </a:solidFill>
                <a:latin typeface="+mn-lt"/>
                <a:cs typeface="Arial"/>
              </a:rPr>
              <a:t>Xamarin.iOS</a:t>
            </a:r>
            <a:r>
              <a:rPr lang="en-US" sz="1800" dirty="0">
                <a:solidFill>
                  <a:srgbClr val="123458"/>
                </a:solidFill>
                <a:latin typeface="+mn-lt"/>
                <a:cs typeface="Arial"/>
              </a:rPr>
              <a:t> and </a:t>
            </a:r>
            <a:r>
              <a:rPr lang="en-US" sz="1800" dirty="0" err="1">
                <a:solidFill>
                  <a:srgbClr val="123458"/>
                </a:solidFill>
                <a:latin typeface="+mn-lt"/>
                <a:cs typeface="Arial"/>
              </a:rPr>
              <a:t>Xamarin.Android</a:t>
            </a:r>
            <a:r>
              <a:rPr lang="en-US" sz="1800" dirty="0">
                <a:solidFill>
                  <a:srgbClr val="123458"/>
                </a:solidFill>
                <a:latin typeface="+mn-lt"/>
                <a:cs typeface="Arial"/>
              </a:rPr>
              <a:t> using the full Xamarin platform.</a:t>
            </a:r>
            <a:endParaRPr lang="en-US" sz="1800" dirty="0" smtClean="0">
              <a:solidFill>
                <a:srgbClr val="123458"/>
              </a:solidFill>
              <a:latin typeface="+mn-lt"/>
              <a:cs typeface="Arial"/>
            </a:endParaRPr>
          </a:p>
          <a:p>
            <a:pPr marL="0" indent="0">
              <a:buNone/>
            </a:pPr>
            <a:endParaRPr lang="en-US" sz="1800" dirty="0">
              <a:solidFill>
                <a:srgbClr val="123458"/>
              </a:solidFill>
              <a:latin typeface="+mn-lt"/>
              <a:cs typeface="Arial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123458"/>
                </a:solidFill>
                <a:latin typeface="+mn-lt"/>
                <a:cs typeface="Arial"/>
              </a:rPr>
              <a:t>  </a:t>
            </a:r>
            <a:endParaRPr lang="en-US" sz="1800" dirty="0">
              <a:solidFill>
                <a:srgbClr val="123458"/>
              </a:solidFill>
              <a:latin typeface="+mn-lt"/>
              <a:cs typeface="Arial"/>
            </a:endParaRPr>
          </a:p>
          <a:p>
            <a:pPr>
              <a:buFont typeface="Wingdings" charset="2"/>
              <a:buChar char="§"/>
            </a:pPr>
            <a:endParaRPr lang="en-US" sz="1800" dirty="0">
              <a:solidFill>
                <a:srgbClr val="123458"/>
              </a:solidFill>
              <a:latin typeface="+mn-lt"/>
              <a:cs typeface="Arial"/>
            </a:endParaRPr>
          </a:p>
        </p:txBody>
      </p:sp>
      <p:pic>
        <p:nvPicPr>
          <p:cNvPr id="6" name="Picture 2" descr="http://xamarin.com/content/images/pages/forms/migrate@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29292" y="1221213"/>
            <a:ext cx="2111963" cy="21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63" y="1236953"/>
            <a:ext cx="2294104" cy="2080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696" y="1245239"/>
            <a:ext cx="2118467" cy="206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Renderers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488" y="1417640"/>
            <a:ext cx="8971024" cy="432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5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95378" y="2792683"/>
            <a:ext cx="878603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19170"/>
            <a:r>
              <a:rPr lang="en-US" sz="5300" b="1" dirty="0">
                <a:solidFill>
                  <a:srgbClr val="4F81BD"/>
                </a:solidFill>
              </a:rPr>
              <a:t>Demo: Creating a Custom Renderer </a:t>
            </a:r>
          </a:p>
        </p:txBody>
      </p:sp>
    </p:spTree>
    <p:extLst>
      <p:ext uri="{BB962C8B-B14F-4D97-AF65-F5344CB8AC3E}">
        <p14:creationId xmlns:p14="http://schemas.microsoft.com/office/powerpoint/2010/main" val="6241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22296" y="-131704"/>
            <a:ext cx="12446000" cy="1825037"/>
          </a:xfrm>
          <a:prstGeom prst="rect">
            <a:avLst/>
          </a:prstGeom>
          <a:solidFill>
            <a:srgbClr val="15304E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9192" y="194989"/>
            <a:ext cx="5264728" cy="90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933" dirty="0">
                <a:solidFill>
                  <a:srgbClr val="FFFFFF"/>
                </a:solidFill>
                <a:latin typeface="Segoe UI"/>
                <a:cs typeface="Segoe UI"/>
              </a:rPr>
              <a:t>Which </a:t>
            </a:r>
            <a:r>
              <a:rPr lang="en-US" sz="2933" b="1" dirty="0">
                <a:solidFill>
                  <a:srgbClr val="FFFFFF"/>
                </a:solidFill>
                <a:latin typeface="Segoe UI"/>
                <a:cs typeface="Segoe UI"/>
              </a:rPr>
              <a:t>Xamarin approach</a:t>
            </a:r>
            <a:r>
              <a:rPr lang="en-US" sz="2933" dirty="0">
                <a:solidFill>
                  <a:srgbClr val="FFFFFF"/>
                </a:solidFill>
                <a:latin typeface="Segoe UI"/>
                <a:cs typeface="Segoe UI"/>
              </a:rPr>
              <a:t> is best for your app?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1032" y="3058266"/>
            <a:ext cx="3109577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b="1" dirty="0" err="1">
                <a:solidFill>
                  <a:srgbClr val="152F4E"/>
                </a:solidFill>
                <a:latin typeface="Segoe UI"/>
                <a:cs typeface="Segoe UI"/>
              </a:rPr>
              <a:t>Xamarin.Forms</a:t>
            </a:r>
            <a:r>
              <a:rPr lang="en-US" sz="1733" b="1" dirty="0">
                <a:solidFill>
                  <a:srgbClr val="152F4E"/>
                </a:solidFill>
                <a:latin typeface="Segoe UI"/>
                <a:cs typeface="Segoe UI"/>
              </a:rPr>
              <a:t> </a:t>
            </a:r>
            <a:r>
              <a:rPr lang="en-US" sz="1733" dirty="0">
                <a:solidFill>
                  <a:srgbClr val="152F4E"/>
                </a:solidFill>
                <a:latin typeface="Segoe UI"/>
                <a:cs typeface="Segoe UI"/>
              </a:rPr>
              <a:t>is best for: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70706" y="3017215"/>
            <a:ext cx="5203153" cy="41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733" b="1" dirty="0" err="1">
                <a:solidFill>
                  <a:srgbClr val="152F4E"/>
                </a:solidFill>
                <a:latin typeface="Segoe UI"/>
                <a:cs typeface="Segoe UI"/>
              </a:rPr>
              <a:t>Xamarin.iOS</a:t>
            </a:r>
            <a:r>
              <a:rPr lang="en-US" sz="1733" b="1" dirty="0">
                <a:solidFill>
                  <a:srgbClr val="152F4E"/>
                </a:solidFill>
                <a:latin typeface="Segoe UI"/>
                <a:cs typeface="Segoe UI"/>
              </a:rPr>
              <a:t> / </a:t>
            </a:r>
            <a:r>
              <a:rPr lang="en-US" sz="1733" b="1" dirty="0" err="1">
                <a:solidFill>
                  <a:srgbClr val="152F4E"/>
                </a:solidFill>
                <a:latin typeface="Segoe UI"/>
                <a:cs typeface="Segoe UI"/>
              </a:rPr>
              <a:t>Xamarin.Android</a:t>
            </a:r>
            <a:r>
              <a:rPr lang="en-US" sz="1733" b="1" dirty="0">
                <a:solidFill>
                  <a:srgbClr val="152F4E"/>
                </a:solidFill>
                <a:latin typeface="Segoe UI"/>
                <a:cs typeface="Segoe UI"/>
              </a:rPr>
              <a:t> </a:t>
            </a:r>
            <a:r>
              <a:rPr lang="en-US" sz="1733" dirty="0">
                <a:solidFill>
                  <a:srgbClr val="152F4E"/>
                </a:solidFill>
                <a:latin typeface="Segoe UI"/>
                <a:cs typeface="Segoe UI"/>
              </a:rPr>
              <a:t>is best for: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6811" y="3735597"/>
            <a:ext cx="452581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buFont typeface="Arial"/>
              <a:buChar char="•"/>
            </a:pPr>
            <a:r>
              <a:rPr lang="en-US" sz="1600" dirty="0">
                <a:solidFill>
                  <a:srgbClr val="152F4E"/>
                </a:solidFill>
                <a:latin typeface="Segoe UI Semibold"/>
                <a:cs typeface="Segoe UI Semibold"/>
              </a:rPr>
              <a:t>Data entry apps</a:t>
            </a:r>
          </a:p>
          <a:p>
            <a:pPr marL="228594" indent="-228594">
              <a:buFont typeface="Arial"/>
              <a:buChar char="•"/>
            </a:pPr>
            <a:endParaRPr lang="en-US" sz="16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228594" indent="-228594">
              <a:buFont typeface="Arial"/>
              <a:buChar char="•"/>
            </a:pPr>
            <a:r>
              <a:rPr lang="en-US" sz="1600" dirty="0">
                <a:solidFill>
                  <a:srgbClr val="152F4E"/>
                </a:solidFill>
                <a:latin typeface="Segoe UI Semibold"/>
                <a:cs typeface="Segoe UI Semibold"/>
              </a:rPr>
              <a:t>Prototypes and proofs-of-concept</a:t>
            </a:r>
          </a:p>
          <a:p>
            <a:pPr marL="228594" indent="-228594">
              <a:buFont typeface="Arial"/>
              <a:buChar char="•"/>
            </a:pPr>
            <a:endParaRPr lang="en-US" sz="16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228594" indent="-228594">
              <a:buFont typeface="Arial"/>
              <a:buChar char="•"/>
            </a:pPr>
            <a:r>
              <a:rPr lang="en-US" sz="1600" dirty="0">
                <a:solidFill>
                  <a:srgbClr val="152F4E"/>
                </a:solidFill>
                <a:latin typeface="Segoe UI Semibold"/>
                <a:cs typeface="Segoe UI Semibold"/>
              </a:rPr>
              <a:t>Apps that require little platform-specific functionality</a:t>
            </a:r>
          </a:p>
          <a:p>
            <a:pPr marL="228594" indent="-228594">
              <a:buFont typeface="Arial"/>
              <a:buChar char="•"/>
            </a:pPr>
            <a:endParaRPr lang="en-US" sz="16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228594" indent="-228594">
              <a:buFont typeface="Arial"/>
              <a:buChar char="•"/>
            </a:pPr>
            <a:r>
              <a:rPr lang="en-US" sz="1600" dirty="0">
                <a:solidFill>
                  <a:srgbClr val="152F4E"/>
                </a:solidFill>
                <a:latin typeface="Segoe UI Semibold"/>
                <a:cs typeface="Segoe UI Semibold"/>
              </a:rPr>
              <a:t>Apps where code sharing is more important than custom UI</a:t>
            </a:r>
          </a:p>
          <a:p>
            <a:pPr marL="228594" indent="-228594">
              <a:buFont typeface="Arial"/>
              <a:buChar char="•"/>
            </a:pPr>
            <a:endParaRPr lang="en-US" sz="16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228594" indent="-228594">
              <a:buFont typeface="Arial"/>
              <a:buChar char="•"/>
            </a:pPr>
            <a:endParaRPr lang="en-US" sz="1600" dirty="0">
              <a:solidFill>
                <a:srgbClr val="152F4E"/>
              </a:solidFill>
              <a:latin typeface="Segoe UI Semibold"/>
              <a:cs typeface="Segoe UI Semibol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33656" y="3622707"/>
            <a:ext cx="0" cy="2699071"/>
          </a:xfrm>
          <a:prstGeom prst="line">
            <a:avLst/>
          </a:prstGeom>
          <a:ln w="12700" cmpd="sng">
            <a:solidFill>
              <a:srgbClr val="3498D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13433" y="6137906"/>
            <a:ext cx="310957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b="1" dirty="0">
                <a:solidFill>
                  <a:srgbClr val="3498DB"/>
                </a:solidFill>
                <a:latin typeface="Segoe UI"/>
                <a:cs typeface="Segoe UI"/>
              </a:rPr>
              <a:t>Learn more: </a:t>
            </a:r>
            <a:r>
              <a:rPr lang="en-US" sz="1467" dirty="0" err="1">
                <a:solidFill>
                  <a:srgbClr val="3498DB"/>
                </a:solidFill>
                <a:latin typeface="Segoe UI"/>
                <a:cs typeface="Segoe UI"/>
              </a:rPr>
              <a:t>xamarin.com</a:t>
            </a:r>
            <a:r>
              <a:rPr lang="en-US" sz="1467" dirty="0">
                <a:solidFill>
                  <a:srgbClr val="3498DB"/>
                </a:solidFill>
                <a:latin typeface="Segoe UI"/>
                <a:cs typeface="Segoe UI"/>
              </a:rPr>
              <a:t>/forms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94471" y="5947177"/>
            <a:ext cx="341745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b="1" dirty="0">
                <a:solidFill>
                  <a:srgbClr val="3498DB"/>
                </a:solidFill>
                <a:latin typeface="Segoe UI"/>
                <a:cs typeface="Segoe UI"/>
              </a:rPr>
              <a:t>Learn more: </a:t>
            </a:r>
            <a:r>
              <a:rPr lang="en-US" sz="1467" dirty="0" err="1">
                <a:solidFill>
                  <a:srgbClr val="3498DB"/>
                </a:solidFill>
                <a:latin typeface="Segoe UI"/>
                <a:cs typeface="Segoe UI"/>
              </a:rPr>
              <a:t>xamarin.com</a:t>
            </a:r>
            <a:r>
              <a:rPr lang="en-US" sz="1467" dirty="0">
                <a:solidFill>
                  <a:srgbClr val="3498DB"/>
                </a:solidFill>
                <a:latin typeface="Segoe UI"/>
                <a:cs typeface="Segoe UI"/>
              </a:rPr>
              <a:t>/platform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37536" y="3735597"/>
            <a:ext cx="45155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buFont typeface="Arial"/>
              <a:buChar char="•"/>
            </a:pPr>
            <a:r>
              <a:rPr lang="en-US" sz="1600" dirty="0">
                <a:solidFill>
                  <a:srgbClr val="152F4E"/>
                </a:solidFill>
                <a:latin typeface="Segoe UI Semibold"/>
                <a:cs typeface="Segoe UI Semibold"/>
              </a:rPr>
              <a:t>Apps that require specialized interaction</a:t>
            </a:r>
          </a:p>
          <a:p>
            <a:pPr marL="228594" indent="-228594">
              <a:buFont typeface="Arial"/>
              <a:buChar char="•"/>
            </a:pPr>
            <a:endParaRPr lang="en-US" sz="16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228594" indent="-228594">
              <a:buFont typeface="Arial"/>
              <a:buChar char="•"/>
            </a:pPr>
            <a:r>
              <a:rPr lang="en-US" sz="1600" dirty="0">
                <a:solidFill>
                  <a:srgbClr val="152F4E"/>
                </a:solidFill>
                <a:latin typeface="Segoe UI Semibold"/>
                <a:cs typeface="Segoe UI Semibold"/>
              </a:rPr>
              <a:t>Apps with highly polished design</a:t>
            </a:r>
          </a:p>
          <a:p>
            <a:pPr marL="228594" indent="-228594">
              <a:buFont typeface="Arial"/>
              <a:buChar char="•"/>
            </a:pPr>
            <a:endParaRPr lang="en-US" sz="16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228594" indent="-228594">
              <a:buFont typeface="Arial"/>
              <a:buChar char="•"/>
            </a:pPr>
            <a:r>
              <a:rPr lang="en-US" sz="1600" dirty="0">
                <a:solidFill>
                  <a:srgbClr val="152F4E"/>
                </a:solidFill>
                <a:latin typeface="Segoe UI Semibold"/>
                <a:cs typeface="Segoe UI Semibold"/>
              </a:rPr>
              <a:t>Apps that use many platform-specific APIs</a:t>
            </a:r>
          </a:p>
          <a:p>
            <a:pPr marL="228594" indent="-228594">
              <a:buFont typeface="Arial"/>
              <a:buChar char="•"/>
            </a:pPr>
            <a:endParaRPr lang="en-US" sz="16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228594" indent="-228594">
              <a:buFont typeface="Arial"/>
              <a:buChar char="•"/>
            </a:pPr>
            <a:r>
              <a:rPr lang="en-US" sz="1600" dirty="0">
                <a:solidFill>
                  <a:srgbClr val="152F4E"/>
                </a:solidFill>
                <a:latin typeface="Segoe UI Semibold"/>
                <a:cs typeface="Segoe UI Semibold"/>
              </a:rPr>
              <a:t>Apps where custom UI is more important than code sharing</a:t>
            </a:r>
          </a:p>
          <a:p>
            <a:pPr marL="228594" indent="-228594">
              <a:buFont typeface="Arial"/>
              <a:buChar char="•"/>
            </a:pPr>
            <a:endParaRPr lang="en-US" sz="16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228594" indent="-228594">
              <a:buFont typeface="Arial"/>
              <a:buChar char="•"/>
            </a:pPr>
            <a:endParaRPr lang="en-US" sz="1600" dirty="0">
              <a:solidFill>
                <a:srgbClr val="152F4E"/>
              </a:solidFill>
              <a:latin typeface="Segoe UI Semibold"/>
              <a:cs typeface="Segoe UI Semibold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705" y="1276157"/>
            <a:ext cx="1013236" cy="17410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2611" y="1276158"/>
            <a:ext cx="993077" cy="17307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0745" y="1276158"/>
            <a:ext cx="1007264" cy="1730791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533657" y="3622707"/>
            <a:ext cx="4238464" cy="10264"/>
          </a:xfrm>
          <a:prstGeom prst="line">
            <a:avLst/>
          </a:prstGeom>
          <a:ln w="12700" cmpd="sng">
            <a:solidFill>
              <a:srgbClr val="3498D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5726" y="1296684"/>
            <a:ext cx="995319" cy="17102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447" y="1296684"/>
            <a:ext cx="981300" cy="17102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0029" y="1296684"/>
            <a:ext cx="995319" cy="171026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6804120" y="3622707"/>
            <a:ext cx="2" cy="2483463"/>
          </a:xfrm>
          <a:prstGeom prst="line">
            <a:avLst/>
          </a:prstGeom>
          <a:ln w="12700" cmpd="sng">
            <a:solidFill>
              <a:srgbClr val="3498D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6804123" y="3622707"/>
            <a:ext cx="4238464" cy="10264"/>
          </a:xfrm>
          <a:prstGeom prst="line">
            <a:avLst/>
          </a:prstGeom>
          <a:ln w="12700" cmpd="sng">
            <a:solidFill>
              <a:srgbClr val="3498D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45629" y="6296956"/>
            <a:ext cx="467804" cy="15416"/>
          </a:xfrm>
          <a:prstGeom prst="line">
            <a:avLst/>
          </a:prstGeom>
          <a:ln w="12700" cmpd="sng">
            <a:solidFill>
              <a:srgbClr val="3498DB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6804120" y="6106170"/>
            <a:ext cx="467803" cy="57"/>
          </a:xfrm>
          <a:prstGeom prst="line">
            <a:avLst/>
          </a:prstGeom>
          <a:ln w="12700" cmpd="sng">
            <a:solidFill>
              <a:srgbClr val="3498DB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10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Examples: https://</a:t>
            </a:r>
            <a:r>
              <a:rPr lang="en-US" dirty="0" err="1"/>
              <a:t>github.com</a:t>
            </a:r>
            <a:r>
              <a:rPr lang="en-US" dirty="0"/>
              <a:t>/Bowman74/</a:t>
            </a:r>
            <a:r>
              <a:rPr lang="en-US"/>
              <a:t>VSLiveIntroToXamarin.git</a:t>
            </a:r>
          </a:p>
        </p:txBody>
      </p:sp>
    </p:spTree>
    <p:extLst>
      <p:ext uri="{BB962C8B-B14F-4D97-AF65-F5344CB8AC3E}">
        <p14:creationId xmlns:p14="http://schemas.microsoft.com/office/powerpoint/2010/main" val="20790955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2209800" y="2130426"/>
            <a:ext cx="77724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b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defTabSz="1219170" eaLnBrk="1" hangingPunct="1"/>
            <a:r>
              <a:rPr lang="en-US" sz="4000" b="1" dirty="0">
                <a:solidFill>
                  <a:srgbClr val="C0504D"/>
                </a:solidFill>
              </a:rPr>
              <a:t>Thank you!</a:t>
            </a:r>
          </a:p>
        </p:txBody>
      </p:sp>
      <p:sp>
        <p:nvSpPr>
          <p:cNvPr id="3" name="Subtitle 4"/>
          <p:cNvSpPr txBox="1">
            <a:spLocks/>
          </p:cNvSpPr>
          <p:nvPr/>
        </p:nvSpPr>
        <p:spPr bwMode="auto">
          <a:xfrm>
            <a:off x="2757269" y="3886200"/>
            <a:ext cx="6539132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t" anchorCtr="0" compatLnSpc="1">
            <a:prstTxWarp prst="textNoShape">
              <a:avLst/>
            </a:prstTxWarp>
          </a:bodyPr>
          <a:lstStyle>
            <a:lvl1pPr marL="431800" indent="-431800" algn="l" defTabSz="896938" rtl="0" eaLnBrk="0" fontAlgn="base" hangingPunct="0">
              <a:spcBef>
                <a:spcPct val="10000"/>
              </a:spcBef>
              <a:spcAft>
                <a:spcPct val="15000"/>
              </a:spcAft>
              <a:buClr>
                <a:srgbClr val="0095D5"/>
              </a:buClr>
              <a:buSzPct val="75000"/>
              <a:buFont typeface="Times" pitchFamily="28" charset="0"/>
              <a:buChar char="•"/>
              <a:tabLst>
                <a:tab pos="1387475" algn="l"/>
                <a:tab pos="1706563" algn="l"/>
                <a:tab pos="2079625" algn="l"/>
              </a:tabLst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225425" algn="l" defTabSz="896938" rtl="0" eaLnBrk="0" fontAlgn="base" hangingPunct="0">
              <a:spcBef>
                <a:spcPct val="0"/>
              </a:spcBef>
              <a:spcAft>
                <a:spcPct val="25000"/>
              </a:spcAft>
              <a:buClr>
                <a:srgbClr val="4682C7"/>
              </a:buClr>
              <a:buSzPct val="100000"/>
              <a:buChar char="–"/>
              <a:tabLst>
                <a:tab pos="1387475" algn="l"/>
                <a:tab pos="1706563" algn="l"/>
                <a:tab pos="2079625" algn="l"/>
              </a:tabLst>
              <a:defRPr sz="2100">
                <a:solidFill>
                  <a:srgbClr val="D4D4D4"/>
                </a:solidFill>
                <a:latin typeface="+mn-lt"/>
              </a:defRPr>
            </a:lvl2pPr>
            <a:lvl3pPr marL="869950" algn="l" defTabSz="896938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900" b="1">
                <a:solidFill>
                  <a:srgbClr val="FFCC00"/>
                </a:solidFill>
                <a:latin typeface="+mn-lt"/>
              </a:defRPr>
            </a:lvl3pPr>
            <a:lvl4pPr marL="998538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4pPr>
            <a:lvl5pPr marL="13446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5pPr>
            <a:lvl6pPr marL="18018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6pPr>
            <a:lvl7pPr marL="22590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7pPr>
            <a:lvl8pPr marL="27162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8pPr>
            <a:lvl9pPr marL="31734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>
                <a:solidFill>
                  <a:schemeClr val="tx1">
                    <a:lumMod val="50000"/>
                  </a:schemeClr>
                </a:solidFill>
              </a:rPr>
              <a:t>Kevin Ford </a:t>
            </a:r>
          </a:p>
          <a:p>
            <a:r>
              <a:rPr lang="en-US" kern="0" dirty="0">
                <a:solidFill>
                  <a:schemeClr val="tx1">
                    <a:lumMod val="50000"/>
                  </a:schemeClr>
                </a:solidFill>
              </a:rPr>
              <a:t>Twitter: @</a:t>
            </a:r>
            <a:r>
              <a:rPr lang="en-US" kern="0" dirty="0" smtClean="0">
                <a:solidFill>
                  <a:schemeClr val="tx1">
                    <a:lumMod val="50000"/>
                  </a:schemeClr>
                </a:solidFill>
              </a:rPr>
              <a:t>Bowman74</a:t>
            </a:r>
            <a:endParaRPr lang="en-US" kern="0" dirty="0"/>
          </a:p>
          <a:p>
            <a:r>
              <a:rPr lang="en-US" kern="0" dirty="0">
                <a:hlinkClick r:id="rId2"/>
              </a:rPr>
              <a:t>kevinf@magenic.com</a:t>
            </a:r>
            <a:endParaRPr lang="en-US" kern="0" dirty="0"/>
          </a:p>
          <a:p>
            <a:r>
              <a:rPr lang="en-US" kern="0" dirty="0">
                <a:hlinkClick r:id="rId3"/>
              </a:rPr>
              <a:t>http://windingroadway.blogspot.com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63957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269241" y="476712"/>
            <a:ext cx="11655840" cy="13461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C0504D"/>
                </a:solidFill>
              </a:rPr>
              <a:t>Anything you can do in Objective-C, Swift, or Java</a:t>
            </a:r>
            <a:br>
              <a:rPr lang="en-US" sz="4000" b="1" dirty="0">
                <a:solidFill>
                  <a:srgbClr val="C0504D"/>
                </a:solidFill>
              </a:rPr>
            </a:br>
            <a:r>
              <a:rPr lang="en-US" sz="4000" b="1" dirty="0">
                <a:solidFill>
                  <a:srgbClr val="C0504D"/>
                </a:solidFill>
              </a:rPr>
              <a:t>can be done in C# and Visual Studio with Xamarin.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281060" y="2054794"/>
            <a:ext cx="8013425" cy="4449401"/>
            <a:chOff x="2961799" y="2095500"/>
            <a:chExt cx="8174111" cy="4538621"/>
          </a:xfrm>
        </p:grpSpPr>
        <p:pic>
          <p:nvPicPr>
            <p:cNvPr id="4" name="Picture 3" descr="T-shirt Store App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61799" y="2095500"/>
              <a:ext cx="6512877" cy="407054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1300" y="3158244"/>
              <a:ext cx="4544610" cy="34758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234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504D"/>
                </a:solidFill>
              </a:rPr>
              <a:t>Native Performance</a:t>
            </a: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642750" y="4577480"/>
            <a:ext cx="5378548" cy="13698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sz="2353" dirty="0" err="1" smtClean="0">
                <a:solidFill>
                  <a:srgbClr val="7E5DBE"/>
                </a:solidFill>
                <a:cs typeface="Segoe UI" panose="020B0502040204020203" pitchFamily="34" charset="0"/>
              </a:rPr>
              <a:t>Xamarin.iOS</a:t>
            </a:r>
            <a:r>
              <a:rPr lang="en-US" sz="2353" dirty="0" smtClean="0">
                <a:latin typeface="+mj-lt"/>
                <a:cs typeface="Segoe UI" panose="020B0502040204020203" pitchFamily="34" charset="0"/>
              </a:rPr>
              <a:t> </a:t>
            </a:r>
            <a:r>
              <a:rPr lang="en-US" sz="2353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does full Ahead Of Time (AOT) compilation to produce an ARM binary for Apple’s App Store.</a:t>
            </a:r>
            <a:endParaRPr lang="en-US" sz="2353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6245405" y="4577480"/>
            <a:ext cx="5378548" cy="13698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5653" lvl="1" defTabSz="448008">
              <a:lnSpc>
                <a:spcPct val="110000"/>
              </a:lnSpc>
              <a:defRPr/>
            </a:pPr>
            <a:r>
              <a:rPr lang="en-US" sz="2353" dirty="0" err="1" smtClean="0">
                <a:solidFill>
                  <a:srgbClr val="66B11F"/>
                </a:solidFill>
                <a:cs typeface="Segoe UI" panose="020B0502040204020203" pitchFamily="34" charset="0"/>
              </a:rPr>
              <a:t>Xamarin.Android</a:t>
            </a:r>
            <a:r>
              <a:rPr lang="en-US" sz="2353" dirty="0" smtClean="0">
                <a:latin typeface="+mj-lt"/>
                <a:cs typeface="Segoe UI" panose="020B0502040204020203" pitchFamily="34" charset="0"/>
              </a:rPr>
              <a:t> </a:t>
            </a:r>
            <a:r>
              <a:rPr lang="en-US" sz="2353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takes advantage of Just In Time (JIT) compilation on the Android device.</a:t>
            </a:r>
            <a:endParaRPr lang="en-US" sz="2353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81256" y="1868038"/>
            <a:ext cx="10604465" cy="2573608"/>
            <a:chOff x="797226" y="1841500"/>
            <a:chExt cx="10869437" cy="263791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7226" y="1841500"/>
              <a:ext cx="4900434" cy="263791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66229" y="1841500"/>
              <a:ext cx="4900434" cy="2637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211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348" y="2867956"/>
            <a:ext cx="6939509" cy="1122088"/>
          </a:xfrm>
        </p:spPr>
        <p:txBody>
          <a:bodyPr/>
          <a:lstStyle/>
          <a:p>
            <a:pPr algn="ctr"/>
            <a:r>
              <a:rPr lang="en-US" sz="5882" dirty="0">
                <a:solidFill>
                  <a:srgbClr val="6FBD23"/>
                </a:solidFill>
              </a:rPr>
              <a:t>✓</a:t>
            </a:r>
            <a:r>
              <a:rPr lang="en-US" sz="5882" dirty="0">
                <a:solidFill>
                  <a:srgbClr val="2DB1DD"/>
                </a:solidFill>
              </a:rPr>
              <a:t>Always Up-to-Date</a:t>
            </a:r>
            <a:endParaRPr lang="en-US" sz="5882" dirty="0"/>
          </a:p>
        </p:txBody>
      </p:sp>
      <p:sp>
        <p:nvSpPr>
          <p:cNvPr id="3" name="Text Placeholder 7"/>
          <p:cNvSpPr txBox="1">
            <a:spLocks/>
          </p:cNvSpPr>
          <p:nvPr/>
        </p:nvSpPr>
        <p:spPr>
          <a:xfrm>
            <a:off x="7814148" y="1080844"/>
            <a:ext cx="3216858" cy="23172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2745" dirty="0" smtClean="0">
                <a:solidFill>
                  <a:schemeClr val="bg1"/>
                </a:solidFill>
              </a:rPr>
              <a:t>Same-day support:</a:t>
            </a:r>
          </a:p>
          <a:p>
            <a:pPr>
              <a:lnSpc>
                <a:spcPct val="70000"/>
              </a:lnSpc>
              <a:buFont typeface="Arial"/>
              <a:buChar char="•"/>
            </a:pPr>
            <a:r>
              <a:rPr lang="en-US" sz="1961" dirty="0" smtClean="0">
                <a:solidFill>
                  <a:schemeClr val="bg1"/>
                </a:solidFill>
              </a:rPr>
              <a:t>iOS 5</a:t>
            </a:r>
          </a:p>
          <a:p>
            <a:pPr>
              <a:lnSpc>
                <a:spcPct val="70000"/>
              </a:lnSpc>
              <a:buFont typeface="Arial"/>
              <a:buChar char="•"/>
            </a:pPr>
            <a:r>
              <a:rPr lang="en-US" sz="1961" dirty="0" smtClean="0">
                <a:solidFill>
                  <a:schemeClr val="bg1"/>
                </a:solidFill>
              </a:rPr>
              <a:t>iOS 6</a:t>
            </a:r>
          </a:p>
          <a:p>
            <a:pPr>
              <a:lnSpc>
                <a:spcPct val="70000"/>
              </a:lnSpc>
              <a:buFont typeface="Arial"/>
              <a:buChar char="•"/>
            </a:pPr>
            <a:r>
              <a:rPr lang="en-US" sz="1961" dirty="0" smtClean="0">
                <a:solidFill>
                  <a:schemeClr val="bg1"/>
                </a:solidFill>
              </a:rPr>
              <a:t>iOS 7</a:t>
            </a:r>
          </a:p>
          <a:p>
            <a:pPr>
              <a:lnSpc>
                <a:spcPct val="70000"/>
              </a:lnSpc>
              <a:buFont typeface="Arial"/>
              <a:buChar char="•"/>
            </a:pPr>
            <a:r>
              <a:rPr lang="en-US" sz="1961" dirty="0" smtClean="0">
                <a:solidFill>
                  <a:schemeClr val="bg1"/>
                </a:solidFill>
              </a:rPr>
              <a:t>iOS 7.1</a:t>
            </a:r>
          </a:p>
          <a:p>
            <a:pPr>
              <a:lnSpc>
                <a:spcPct val="70000"/>
              </a:lnSpc>
              <a:buFont typeface="Arial"/>
              <a:buChar char="•"/>
            </a:pPr>
            <a:r>
              <a:rPr lang="en-US" sz="1961" dirty="0" smtClean="0">
                <a:solidFill>
                  <a:schemeClr val="bg1"/>
                </a:solidFill>
              </a:rPr>
              <a:t>iOS 8</a:t>
            </a:r>
            <a:endParaRPr lang="en-US" sz="1961" dirty="0">
              <a:solidFill>
                <a:schemeClr val="bg1"/>
              </a:solidFill>
            </a:endParaRPr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7814148" y="3595814"/>
            <a:ext cx="2768646" cy="2305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0000"/>
              </a:lnSpc>
            </a:pPr>
            <a:r>
              <a:rPr lang="en-US" sz="2745" dirty="0" smtClean="0">
                <a:solidFill>
                  <a:schemeClr val="bg1"/>
                </a:solidFill>
              </a:rPr>
              <a:t>Full support for:</a:t>
            </a:r>
          </a:p>
          <a:p>
            <a:pPr algn="l">
              <a:lnSpc>
                <a:spcPct val="70000"/>
              </a:lnSpc>
              <a:buFont typeface="Arial"/>
              <a:buChar char="•"/>
            </a:pPr>
            <a:r>
              <a:rPr lang="en-US" sz="1961" dirty="0" smtClean="0">
                <a:solidFill>
                  <a:schemeClr val="bg1"/>
                </a:solidFill>
              </a:rPr>
              <a:t>Apple Watch</a:t>
            </a:r>
          </a:p>
          <a:p>
            <a:pPr algn="l">
              <a:lnSpc>
                <a:spcPct val="70000"/>
              </a:lnSpc>
              <a:buFont typeface="Arial"/>
              <a:buChar char="•"/>
            </a:pPr>
            <a:r>
              <a:rPr lang="en-US" sz="1961" dirty="0" smtClean="0">
                <a:solidFill>
                  <a:schemeClr val="bg1"/>
                </a:solidFill>
              </a:rPr>
              <a:t>Google Glass</a:t>
            </a:r>
          </a:p>
          <a:p>
            <a:pPr algn="l">
              <a:lnSpc>
                <a:spcPct val="70000"/>
              </a:lnSpc>
              <a:buFont typeface="Arial"/>
              <a:buChar char="•"/>
            </a:pPr>
            <a:r>
              <a:rPr lang="en-US" sz="1961" dirty="0" smtClean="0">
                <a:solidFill>
                  <a:schemeClr val="bg1"/>
                </a:solidFill>
              </a:rPr>
              <a:t>Android Wear</a:t>
            </a:r>
          </a:p>
          <a:p>
            <a:pPr algn="l">
              <a:lnSpc>
                <a:spcPct val="70000"/>
              </a:lnSpc>
              <a:buFont typeface="Arial"/>
              <a:buChar char="•"/>
            </a:pPr>
            <a:r>
              <a:rPr lang="en-US" sz="1961" dirty="0" smtClean="0">
                <a:solidFill>
                  <a:schemeClr val="bg1"/>
                </a:solidFill>
              </a:rPr>
              <a:t>Amazon Fire TV</a:t>
            </a:r>
          </a:p>
          <a:p>
            <a:pPr algn="l">
              <a:lnSpc>
                <a:spcPct val="70000"/>
              </a:lnSpc>
              <a:buFont typeface="Arial"/>
              <a:buChar char="•"/>
            </a:pPr>
            <a:r>
              <a:rPr lang="en-US" sz="1961" dirty="0" smtClean="0">
                <a:solidFill>
                  <a:schemeClr val="bg1"/>
                </a:solidFill>
              </a:rPr>
              <a:t>and much more</a:t>
            </a:r>
            <a:endParaRPr lang="en-US" sz="1961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3993" y="3990044"/>
            <a:ext cx="6939509" cy="112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s-IS" sz="5882" dirty="0" smtClean="0">
                <a:solidFill>
                  <a:srgbClr val="2DB1DD"/>
                </a:solidFill>
              </a:rPr>
              <a:t>…</a:t>
            </a:r>
            <a:r>
              <a:rPr lang="en-US" sz="5882" dirty="0" smtClean="0">
                <a:solidFill>
                  <a:srgbClr val="2DB1DD"/>
                </a:solidFill>
              </a:rPr>
              <a:t>Usually</a:t>
            </a:r>
            <a:r>
              <a:rPr lang="is-IS" sz="5882" dirty="0" smtClean="0">
                <a:solidFill>
                  <a:srgbClr val="2DB1DD"/>
                </a:solidFill>
              </a:rPr>
              <a:t>…</a:t>
            </a:r>
            <a:endParaRPr lang="en-US" sz="5882" dirty="0"/>
          </a:p>
        </p:txBody>
      </p:sp>
    </p:spTree>
    <p:extLst>
      <p:ext uri="{BB962C8B-B14F-4D97-AF65-F5344CB8AC3E}">
        <p14:creationId xmlns:p14="http://schemas.microsoft.com/office/powerpoint/2010/main" val="68149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buys </a:t>
            </a:r>
            <a:r>
              <a:rPr lang="en-US" dirty="0" err="1" smtClean="0"/>
              <a:t>Xamarin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50" y="1828800"/>
            <a:ext cx="9664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4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9" y="897218"/>
            <a:ext cx="9353541" cy="527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2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ual Studio Live! Redmond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Visual Studio Live! Redmond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Visual Studio Live! Redmond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14028</TotalTime>
  <Words>987</Words>
  <Application>Microsoft Macintosh PowerPoint</Application>
  <PresentationFormat>Widescreen</PresentationFormat>
  <Paragraphs>251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47</vt:i4>
      </vt:variant>
    </vt:vector>
  </HeadingPairs>
  <TitlesOfParts>
    <vt:vector size="62" baseType="lpstr">
      <vt:lpstr>Calibri</vt:lpstr>
      <vt:lpstr>Gill Sans</vt:lpstr>
      <vt:lpstr>Helvetica</vt:lpstr>
      <vt:lpstr>Helvetica Light</vt:lpstr>
      <vt:lpstr>Segoe UI</vt:lpstr>
      <vt:lpstr>Segoe UI Semibold</vt:lpstr>
      <vt:lpstr>Times</vt:lpstr>
      <vt:lpstr>Times New Roman</vt:lpstr>
      <vt:lpstr>Wingdings</vt:lpstr>
      <vt:lpstr>ヒラギノ角ゴ ProN W3</vt:lpstr>
      <vt:lpstr>Arial</vt:lpstr>
      <vt:lpstr>Visual Studio Live! Redmond 2014</vt:lpstr>
      <vt:lpstr>1_Visual Studio Live! Redmond 2014</vt:lpstr>
      <vt:lpstr>Custom Design</vt:lpstr>
      <vt:lpstr>2_Visual Studio Live! Redmond 2014</vt:lpstr>
      <vt:lpstr>PowerPoint Presentation</vt:lpstr>
      <vt:lpstr>The Mobile Development Problem</vt:lpstr>
      <vt:lpstr>Development Options</vt:lpstr>
      <vt:lpstr>PowerPoint Presentation</vt:lpstr>
      <vt:lpstr>Anything you can do in Objective-C, Swift, or Java can be done in C# and Visual Studio with Xamarin.</vt:lpstr>
      <vt:lpstr>Native Performance</vt:lpstr>
      <vt:lpstr>✓Always Up-to-Date</vt:lpstr>
      <vt:lpstr>Microsoft buys Xamarin</vt:lpstr>
      <vt:lpstr>PowerPoint Presentation</vt:lpstr>
      <vt:lpstr>There are a lot of moving parts</vt:lpstr>
      <vt:lpstr>Fragmentation</vt:lpstr>
      <vt:lpstr>Default Emulator</vt:lpstr>
      <vt:lpstr>Android Designer</vt:lpstr>
      <vt:lpstr>Demo: Creating a New Android Project</vt:lpstr>
      <vt:lpstr>PowerPoint Presentation</vt:lpstr>
      <vt:lpstr>Common Layouts</vt:lpstr>
      <vt:lpstr>Demo: Working with Common Layouts</vt:lpstr>
      <vt:lpstr>PowerPoint Presentation</vt:lpstr>
      <vt:lpstr>PowerPoint Presentation</vt:lpstr>
      <vt:lpstr>Advanced Layouts</vt:lpstr>
      <vt:lpstr>PowerPoint Presentation</vt:lpstr>
      <vt:lpstr>PowerPoint Presentation</vt:lpstr>
      <vt:lpstr>iOS API - A World of “Kits”</vt:lpstr>
      <vt:lpstr>Things you need other than Xamarin</vt:lpstr>
      <vt:lpstr>PowerPoint Presentation</vt:lpstr>
      <vt:lpstr>Creating a new iOS Project</vt:lpstr>
      <vt:lpstr>UIViewController Lifecycle</vt:lpstr>
      <vt:lpstr>Auto Layout And Constraints</vt:lpstr>
      <vt:lpstr>Segues</vt:lpstr>
      <vt:lpstr>Demo – Constraints and Segues</vt:lpstr>
      <vt:lpstr>UIListView</vt:lpstr>
      <vt:lpstr>Demo: Using a UIListView and Adapter</vt:lpstr>
      <vt:lpstr>Xamarin Forms</vt:lpstr>
      <vt:lpstr>Xamarin + Xamarin Forms</vt:lpstr>
      <vt:lpstr>What’s included</vt:lpstr>
      <vt:lpstr>Native UI from shared code</vt:lpstr>
      <vt:lpstr>Layouts</vt:lpstr>
      <vt:lpstr>Creating a New Xamarin Forms Project</vt:lpstr>
      <vt:lpstr>Demo: Creating a new Xamarin Forms Project</vt:lpstr>
      <vt:lpstr>Xamarin Forms ListView</vt:lpstr>
      <vt:lpstr>Demo: Creating a Xamarin Forms Listview</vt:lpstr>
      <vt:lpstr>Extensibility</vt:lpstr>
      <vt:lpstr>Custom Renderers</vt:lpstr>
      <vt:lpstr>PowerPoint Presentation</vt:lpstr>
      <vt:lpstr>PowerPoint Presentation</vt:lpstr>
      <vt:lpstr>Links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E. Ford</dc:creator>
  <cp:lastModifiedBy>Microsoft Office User</cp:lastModifiedBy>
  <cp:revision>61</cp:revision>
  <dcterms:created xsi:type="dcterms:W3CDTF">2016-01-09T15:30:25Z</dcterms:created>
  <dcterms:modified xsi:type="dcterms:W3CDTF">2016-03-11T15:07:38Z</dcterms:modified>
</cp:coreProperties>
</file>